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 snapToGrid="0">
      <p:cViewPr>
        <p:scale>
          <a:sx n="50" d="100"/>
          <a:sy n="50" d="100"/>
        </p:scale>
        <p:origin x="-11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Отче Небесный, Боже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всесильный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188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 Небесный, Боже Всесильный!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наш Создатель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земли.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Вечный,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всезрящий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мудрый и дивный,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между нами, свет нам пошли.</a:t>
            </a:r>
          </a:p>
        </p:txBody>
      </p:sp>
    </p:spTree>
    <p:extLst>
      <p:ext uri="{BB962C8B-B14F-4D97-AF65-F5344CB8AC3E}">
        <p14:creationId xmlns:p14="http://schemas.microsoft.com/office/powerpoint/2010/main" val="29883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 Небесный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 всех источник!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оставляй нас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правде храни, </a:t>
            </a:r>
          </a:p>
        </p:txBody>
      </p:sp>
    </p:spTree>
    <p:extLst>
      <p:ext uri="{BB962C8B-B14F-4D97-AF65-F5344CB8AC3E}">
        <p14:creationId xmlns:p14="http://schemas.microsoft.com/office/powerpoint/2010/main" val="9609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Царствуй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нами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Мудрость и силу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пошли.</a:t>
            </a:r>
          </a:p>
        </p:txBody>
      </p:sp>
    </p:spTree>
    <p:extLst>
      <p:ext uri="{BB962C8B-B14F-4D97-AF65-F5344CB8AC3E}">
        <p14:creationId xmlns:p14="http://schemas.microsoft.com/office/powerpoint/2010/main" val="9469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 Небесный! Будь нам спасеньем,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святости, к миру всех направляй, </a:t>
            </a:r>
          </a:p>
        </p:txBody>
      </p:sp>
    </p:spTree>
    <p:extLst>
      <p:ext uri="{BB962C8B-B14F-4D97-AF65-F5344CB8AC3E}">
        <p14:creationId xmlns:p14="http://schemas.microsoft.com/office/powerpoint/2010/main" val="29671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Душу наполни радостным пеньем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благодатью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укрепляй.</a:t>
            </a:r>
          </a:p>
        </p:txBody>
      </p:sp>
    </p:spTree>
    <p:extLst>
      <p:ext uri="{BB962C8B-B14F-4D97-AF65-F5344CB8AC3E}">
        <p14:creationId xmlns:p14="http://schemas.microsoft.com/office/powerpoint/2010/main" val="32799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2012-08-15T10:05:09Z</dcterms:modified>
</cp:coreProperties>
</file>