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3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Бог мой,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храни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меня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187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слова Твои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принять, </a:t>
            </a:r>
          </a:p>
        </p:txBody>
      </p:sp>
    </p:spTree>
    <p:extLst>
      <p:ext uri="{BB962C8B-B14F-4D97-AF65-F5344CB8AC3E}">
        <p14:creationId xmlns:p14="http://schemas.microsoft.com/office/powerpoint/2010/main" val="17484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о любви Твоей всем возвещать,</a:t>
            </a:r>
          </a:p>
        </p:txBody>
      </p:sp>
    </p:spTree>
    <p:extLst>
      <p:ext uri="{BB962C8B-B14F-4D97-AF65-F5344CB8AC3E}">
        <p14:creationId xmlns:p14="http://schemas.microsoft.com/office/powerpoint/2010/main" val="4794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Тобою жить,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Верно Тебе служить.</a:t>
            </a:r>
          </a:p>
        </p:txBody>
      </p:sp>
    </p:spTree>
    <p:extLst>
      <p:ext uri="{BB962C8B-B14F-4D97-AF65-F5344CB8AC3E}">
        <p14:creationId xmlns:p14="http://schemas.microsoft.com/office/powerpoint/2010/main" val="323264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мой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 меня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мой, храни!</a:t>
            </a:r>
          </a:p>
        </p:txBody>
      </p:sp>
    </p:spTree>
    <p:extLst>
      <p:ext uri="{BB962C8B-B14F-4D97-AF65-F5344CB8AC3E}">
        <p14:creationId xmlns:p14="http://schemas.microsoft.com/office/powerpoint/2010/main" val="41953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3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мой,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храни меня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мой,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храни!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Тобой прожить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раткие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дни </a:t>
            </a:r>
          </a:p>
        </p:txBody>
      </p:sp>
    </p:spTree>
    <p:extLst>
      <p:ext uri="{BB962C8B-B14F-4D97-AF65-F5344CB8AC3E}">
        <p14:creationId xmlns:p14="http://schemas.microsoft.com/office/powerpoint/2010/main" val="32681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Книгой святой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руках,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Словом Твоим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устах.</a:t>
            </a:r>
          </a:p>
        </p:txBody>
      </p:sp>
    </p:spTree>
    <p:extLst>
      <p:ext uri="{BB962C8B-B14F-4D97-AF65-F5344CB8AC3E}">
        <p14:creationId xmlns:p14="http://schemas.microsoft.com/office/powerpoint/2010/main" val="42832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храни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мой, храни!</a:t>
            </a:r>
          </a:p>
        </p:txBody>
      </p:sp>
    </p:spTree>
    <p:extLst>
      <p:ext uri="{BB962C8B-B14F-4D97-AF65-F5344CB8AC3E}">
        <p14:creationId xmlns:p14="http://schemas.microsoft.com/office/powerpoint/2010/main" val="7072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мне трудно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Тебе вопию. </a:t>
            </a:r>
          </a:p>
        </p:txBody>
      </p:sp>
    </p:spTree>
    <p:extLst>
      <p:ext uri="{BB962C8B-B14F-4D97-AF65-F5344CB8AC3E}">
        <p14:creationId xmlns:p14="http://schemas.microsoft.com/office/powerpoint/2010/main" val="14643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протяни мне десницу Твою </a:t>
            </a:r>
          </a:p>
        </p:txBody>
      </p:sp>
    </p:spTree>
    <p:extLst>
      <p:ext uri="{BB962C8B-B14F-4D97-AF65-F5344CB8AC3E}">
        <p14:creationId xmlns:p14="http://schemas.microsoft.com/office/powerpoint/2010/main" val="30685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Узкой тропой идя,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Взором ищу Тебя,</a:t>
            </a:r>
          </a:p>
        </p:txBody>
      </p:sp>
    </p:spTree>
    <p:extLst>
      <p:ext uri="{BB962C8B-B14F-4D97-AF65-F5344CB8AC3E}">
        <p14:creationId xmlns:p14="http://schemas.microsoft.com/office/powerpoint/2010/main" val="7456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храни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мой, храни!</a:t>
            </a:r>
          </a:p>
        </p:txBody>
      </p:sp>
    </p:spTree>
    <p:extLst>
      <p:ext uri="{BB962C8B-B14F-4D97-AF65-F5344CB8AC3E}">
        <p14:creationId xmlns:p14="http://schemas.microsoft.com/office/powerpoint/2010/main" val="33236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120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2012-08-15T09:59:49Z</dcterms:modified>
</cp:coreProperties>
</file>