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Господь, к Тебе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прихожу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184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к Тебе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прихожу,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Внемли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моей мольбе,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об одном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прошу: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силы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борьбе.</a:t>
            </a:r>
          </a:p>
        </p:txBody>
      </p:sp>
    </p:spTree>
    <p:extLst>
      <p:ext uri="{BB962C8B-B14F-4D97-AF65-F5344CB8AC3E}">
        <p14:creationId xmlns:p14="http://schemas.microsoft.com/office/powerpoint/2010/main" val="31654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устаю порой,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идя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Тернистою тропой,</a:t>
            </a:r>
          </a:p>
        </p:txBody>
      </p:sp>
    </p:spTree>
    <p:extLst>
      <p:ext uri="{BB962C8B-B14F-4D97-AF65-F5344CB8AC3E}">
        <p14:creationId xmlns:p14="http://schemas.microsoft.com/office/powerpoint/2010/main" val="11521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подкрепляет слабый дух </a:t>
            </a:r>
          </a:p>
          <a:p>
            <a:pPr algn="ctr"/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Голгофский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образ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Твой.</a:t>
            </a:r>
          </a:p>
        </p:txBody>
      </p:sp>
    </p:spTree>
    <p:extLst>
      <p:ext uri="{BB962C8B-B14F-4D97-AF65-F5344CB8AC3E}">
        <p14:creationId xmlns:p14="http://schemas.microsoft.com/office/powerpoint/2010/main" val="6693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Послушным быть стремлюсь всегда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Закону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Твоему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296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Принадлежать Тебе хочу,</a:t>
            </a:r>
          </a:p>
          <a:p>
            <a:pPr algn="ctr"/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лишь одному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навек, Спаситель 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душой,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Веди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стезёй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небесный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святой.</a:t>
            </a:r>
          </a:p>
        </p:txBody>
      </p:sp>
    </p:spTree>
    <p:extLst>
      <p:ext uri="{BB962C8B-B14F-4D97-AF65-F5344CB8AC3E}">
        <p14:creationId xmlns:p14="http://schemas.microsoft.com/office/powerpoint/2010/main" val="8134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2012-08-15T09:36:44Z</dcterms:modified>
</cp:coreProperties>
</file>