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 минуту жизни трудную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183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верится,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плачется,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так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легко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легко...</a:t>
            </a:r>
          </a:p>
        </p:txBody>
      </p:sp>
    </p:spTree>
    <p:extLst>
      <p:ext uri="{BB962C8B-B14F-4D97-AF65-F5344CB8AC3E}">
        <p14:creationId xmlns:p14="http://schemas.microsoft.com/office/powerpoint/2010/main" val="42398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минуту жизни трудную,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Теснится 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грусть,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Одну молитву чудную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Твержу я наизусть.</a:t>
            </a:r>
          </a:p>
        </p:txBody>
      </p:sp>
    </p:spTree>
    <p:extLst>
      <p:ext uri="{BB962C8B-B14F-4D97-AF65-F5344CB8AC3E}">
        <p14:creationId xmlns:p14="http://schemas.microsoft.com/office/powerpoint/2010/main" val="40122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Одну молитву чудную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Твержу я наизусть.</a:t>
            </a:r>
          </a:p>
        </p:txBody>
      </p:sp>
    </p:spTree>
    <p:extLst>
      <p:ext uri="{BB962C8B-B14F-4D97-AF65-F5344CB8AC3E}">
        <p14:creationId xmlns:p14="http://schemas.microsoft.com/office/powerpoint/2010/main" val="16871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Есть сила благодатная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созвучье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слов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живых, </a:t>
            </a:r>
          </a:p>
        </p:txBody>
      </p:sp>
    </p:spTree>
    <p:extLst>
      <p:ext uri="{BB962C8B-B14F-4D97-AF65-F5344CB8AC3E}">
        <p14:creationId xmlns:p14="http://schemas.microsoft.com/office/powerpoint/2010/main" val="28332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дышит непонятная,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прелесть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них.</a:t>
            </a:r>
          </a:p>
        </p:txBody>
      </p:sp>
    </p:spTree>
    <p:extLst>
      <p:ext uri="{BB962C8B-B14F-4D97-AF65-F5344CB8AC3E}">
        <p14:creationId xmlns:p14="http://schemas.microsoft.com/office/powerpoint/2010/main" val="19474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дышит непонятная,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прелесть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них.</a:t>
            </a:r>
          </a:p>
        </p:txBody>
      </p:sp>
    </p:spTree>
    <p:extLst>
      <p:ext uri="{BB962C8B-B14F-4D97-AF65-F5344CB8AC3E}">
        <p14:creationId xmlns:p14="http://schemas.microsoft.com/office/powerpoint/2010/main" val="838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души как бремя скатится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Сомненья далеко, </a:t>
            </a:r>
          </a:p>
        </p:txBody>
      </p:sp>
    </p:spTree>
    <p:extLst>
      <p:ext uri="{BB962C8B-B14F-4D97-AF65-F5344CB8AC3E}">
        <p14:creationId xmlns:p14="http://schemas.microsoft.com/office/powerpoint/2010/main" val="30117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верится,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плачется,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так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легко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легко...</a:t>
            </a:r>
          </a:p>
        </p:txBody>
      </p:sp>
    </p:spTree>
    <p:extLst>
      <p:ext uri="{BB962C8B-B14F-4D97-AF65-F5344CB8AC3E}">
        <p14:creationId xmlns:p14="http://schemas.microsoft.com/office/powerpoint/2010/main" val="6842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92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2012-08-15T09:30:41Z</dcterms:modified>
</cp:coreProperties>
</file>