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Научи меня, Боже, молиться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182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душой своих ближних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любил.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Научи меня,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Боже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, молиться,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Твой священный Закон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соблюдать,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Научи гордым сердцем смириться,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Твою волю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всём исполнять, </a:t>
            </a:r>
          </a:p>
        </p:txBody>
      </p:sp>
    </p:spTree>
    <p:extLst>
      <p:ext uri="{BB962C8B-B14F-4D97-AF65-F5344CB8AC3E}">
        <p14:creationId xmlns:p14="http://schemas.microsoft.com/office/powerpoint/2010/main" val="18040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волю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всём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исполнять.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Чтобы жил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smtClean="0">
                <a:solidFill>
                  <a:schemeClr val="bg1"/>
                </a:solidFill>
                <a:latin typeface="Myriad Pro Light" pitchFamily="34" charset="0"/>
              </a:rPr>
              <a:t>Ты во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мне безраздельно,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Дух Святой чтоб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пребывал,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Чтоб любил я Тебя беспредельно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лишь имя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Твоё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прославлял, </a:t>
            </a:r>
          </a:p>
        </p:txBody>
      </p:sp>
    </p:spTree>
    <p:extLst>
      <p:ext uri="{BB962C8B-B14F-4D97-AF65-F5344CB8AC3E}">
        <p14:creationId xmlns:p14="http://schemas.microsoft.com/office/powerpoint/2010/main" val="22377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лишь имя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Твоё прославлял. 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Чтоб, омытый невинною Кровью,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Своё сердце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чистым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хранил,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святой бескорыстной любовью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Всей душой своих ближних любил,</a:t>
            </a:r>
          </a:p>
        </p:txBody>
      </p:sp>
    </p:spTree>
    <p:extLst>
      <p:ext uri="{BB962C8B-B14F-4D97-AF65-F5344CB8AC3E}">
        <p14:creationId xmlns:p14="http://schemas.microsoft.com/office/powerpoint/2010/main" val="9579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2012-08-15T09:17:08Z</dcterms:modified>
</cp:coreProperties>
</file>