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 щедрый Отче всех людей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181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мы нашли Тебя, Господь,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Сам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нашёл,</a:t>
            </a:r>
          </a:p>
        </p:txBody>
      </p:sp>
    </p:spTree>
    <p:extLst>
      <p:ext uri="{BB962C8B-B14F-4D97-AF65-F5344CB8AC3E}">
        <p14:creationId xmlns:p14="http://schemas.microsoft.com/office/powerpoint/2010/main" val="4289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источнику воды живой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Нас, жаждущих, привёл. </a:t>
            </a:r>
          </a:p>
        </p:txBody>
      </p:sp>
    </p:spTree>
    <p:extLst>
      <p:ext uri="{BB962C8B-B14F-4D97-AF65-F5344CB8AC3E}">
        <p14:creationId xmlns:p14="http://schemas.microsoft.com/office/powerpoint/2010/main" val="6023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Открыл сокровищницу 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Святую благодать. </a:t>
            </a:r>
          </a:p>
        </p:txBody>
      </p:sp>
    </p:spTree>
    <p:extLst>
      <p:ext uri="{BB962C8B-B14F-4D97-AF65-F5344CB8AC3E}">
        <p14:creationId xmlns:p14="http://schemas.microsoft.com/office/powerpoint/2010/main" val="19680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мы будем, наш Господь,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Вовеки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19444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щедрый Отче всех людей,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Владыка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вечном троне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небесах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Молитвам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внемли.</a:t>
            </a:r>
          </a:p>
        </p:txBody>
      </p:sp>
    </p:spTree>
    <p:extLst>
      <p:ext uri="{BB962C8B-B14F-4D97-AF65-F5344CB8AC3E}">
        <p14:creationId xmlns:p14="http://schemas.microsoft.com/office/powerpoint/2010/main" val="463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знаешь каждый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тайный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вздох,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Движение души,</a:t>
            </a:r>
          </a:p>
        </p:txBody>
      </p:sp>
    </p:spTree>
    <p:extLst>
      <p:ext uri="{BB962C8B-B14F-4D97-AF65-F5344CB8AC3E}">
        <p14:creationId xmlns:p14="http://schemas.microsoft.com/office/powerpoint/2010/main" val="42926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изнемогаем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помощь поспеши.</a:t>
            </a:r>
          </a:p>
        </p:txBody>
      </p:sp>
    </p:spTree>
    <p:extLst>
      <p:ext uri="{BB962C8B-B14F-4D97-AF65-F5344CB8AC3E}">
        <p14:creationId xmlns:p14="http://schemas.microsoft.com/office/powerpoint/2010/main" val="7127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будет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воля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нас Твоя,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сердцах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мир святой, </a:t>
            </a:r>
          </a:p>
        </p:txBody>
      </p:sp>
    </p:spTree>
    <p:extLst>
      <p:ext uri="{BB962C8B-B14F-4D97-AF65-F5344CB8AC3E}">
        <p14:creationId xmlns:p14="http://schemas.microsoft.com/office/powerpoint/2010/main" val="35067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нам молиться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тишине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слышать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Твой.</a:t>
            </a:r>
          </a:p>
        </p:txBody>
      </p:sp>
    </p:spTree>
    <p:extLst>
      <p:ext uri="{BB962C8B-B14F-4D97-AF65-F5344CB8AC3E}">
        <p14:creationId xmlns:p14="http://schemas.microsoft.com/office/powerpoint/2010/main" val="989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планы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мысли, и мечты,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боль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сердец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своих </a:t>
            </a:r>
          </a:p>
        </p:txBody>
      </p:sp>
    </p:spTree>
    <p:extLst>
      <p:ext uri="{BB962C8B-B14F-4D97-AF65-F5344CB8AC3E}">
        <p14:creationId xmlns:p14="http://schemas.microsoft.com/office/powerpoint/2010/main" val="31288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доверием слагаем мы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ног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святых.</a:t>
            </a:r>
          </a:p>
        </p:txBody>
      </p:sp>
    </p:spTree>
    <p:extLst>
      <p:ext uri="{BB962C8B-B14F-4D97-AF65-F5344CB8AC3E}">
        <p14:creationId xmlns:p14="http://schemas.microsoft.com/office/powerpoint/2010/main" val="14302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2012-08-15T09:11:11Z</dcterms:modified>
</cp:coreProperties>
</file>