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60" r:id="rId2"/>
    <p:sldId id="258" r:id="rId3"/>
    <p:sldId id="267" r:id="rId4"/>
    <p:sldId id="261" r:id="rId5"/>
    <p:sldId id="268" r:id="rId6"/>
    <p:sldId id="262" r:id="rId7"/>
    <p:sldId id="269" r:id="rId8"/>
    <p:sldId id="263" r:id="rId9"/>
    <p:sldId id="270" r:id="rId10"/>
    <p:sldId id="264" r:id="rId11"/>
    <p:sldId id="271" r:id="rId12"/>
    <p:sldId id="265" r:id="rId13"/>
    <p:sldId id="272" r:id="rId14"/>
    <p:sldId id="266" r:id="rId15"/>
  </p:sldIdLst>
  <p:sldSz cx="9144000" cy="6858000" type="screen4x3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494"/>
    <a:srgbClr val="1D6C8B"/>
    <a:srgbClr val="3A6598"/>
    <a:srgbClr val="FFFFFF"/>
    <a:srgbClr val="00A249"/>
    <a:srgbClr val="972D83"/>
    <a:srgbClr val="79368E"/>
    <a:srgbClr val="93294F"/>
    <a:srgbClr val="00AC4E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4660"/>
  </p:normalViewPr>
  <p:slideViewPr>
    <p:cSldViewPr snapToGrid="0">
      <p:cViewPr>
        <p:scale>
          <a:sx n="50" d="100"/>
          <a:sy n="50" d="100"/>
        </p:scale>
        <p:origin x="-107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963B1-077B-41C0-BED3-F8FCE40B1DE6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1A145-F1E9-401F-B57A-04D74442B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9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1A145-F1E9-401F-B57A-04D74442BC2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9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Не пройди меня, Спаситель!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Гимны надежды №180</a:t>
            </a: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слова Твои благие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Полагаюсь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59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Укажи пути святые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Исцели меня!</a:t>
            </a:r>
          </a:p>
        </p:txBody>
      </p:sp>
    </p:spTree>
    <p:extLst>
      <p:ext uri="{BB962C8B-B14F-4D97-AF65-F5344CB8AC3E}">
        <p14:creationId xmlns:p14="http://schemas.microsoft.com/office/powerpoint/2010/main" val="257680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Боже, Боже!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услышь меня! </a:t>
            </a:r>
          </a:p>
        </p:txBody>
      </p:sp>
    </p:spTree>
    <p:extLst>
      <p:ext uri="{BB962C8B-B14F-4D97-AF65-F5344CB8AC3E}">
        <p14:creationId xmlns:p14="http://schemas.microsoft.com/office/powerpoint/2010/main" val="230296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Сердцем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Тебе взываю: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пройди меня!</a:t>
            </a:r>
          </a:p>
        </p:txBody>
      </p:sp>
    </p:spTree>
    <p:extLst>
      <p:ext uri="{BB962C8B-B14F-4D97-AF65-F5344CB8AC3E}">
        <p14:creationId xmlns:p14="http://schemas.microsoft.com/office/powerpoint/2010/main" val="193222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96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пройди меня, Спаситель!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услышь меня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!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страдальцев Утешитель!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пройди меня!</a:t>
            </a:r>
          </a:p>
        </p:txBody>
      </p:sp>
    </p:spTree>
    <p:extLst>
      <p:ext uri="{BB962C8B-B14F-4D97-AF65-F5344CB8AC3E}">
        <p14:creationId xmlns:p14="http://schemas.microsoft.com/office/powerpoint/2010/main" val="314236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Боже, Боже!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услышь меня! </a:t>
            </a:r>
          </a:p>
        </p:txBody>
      </p:sp>
    </p:spTree>
    <p:extLst>
      <p:ext uri="{BB962C8B-B14F-4D97-AF65-F5344CB8AC3E}">
        <p14:creationId xmlns:p14="http://schemas.microsoft.com/office/powerpoint/2010/main" val="179031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Сердцем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Тебе взываю: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пройди меня!</a:t>
            </a:r>
          </a:p>
        </p:txBody>
      </p:sp>
    </p:spTree>
    <p:extLst>
      <p:ext uri="{BB962C8B-B14F-4D97-AF65-F5344CB8AC3E}">
        <p14:creationId xmlns:p14="http://schemas.microsoft.com/office/powerpoint/2010/main" val="146883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у трона благодати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Мне найти покой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!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9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спаси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меня,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любя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Ты,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Искупитель мой!</a:t>
            </a:r>
          </a:p>
        </p:txBody>
      </p:sp>
    </p:spTree>
    <p:extLst>
      <p:ext uri="{BB962C8B-B14F-4D97-AF65-F5344CB8AC3E}">
        <p14:creationId xmlns:p14="http://schemas.microsoft.com/office/powerpoint/2010/main" val="348134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Боже, Боже!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услышь меня! </a:t>
            </a:r>
          </a:p>
        </p:txBody>
      </p:sp>
    </p:spTree>
    <p:extLst>
      <p:ext uri="{BB962C8B-B14F-4D97-AF65-F5344CB8AC3E}">
        <p14:creationId xmlns:p14="http://schemas.microsoft.com/office/powerpoint/2010/main" val="308559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Сердцем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Тебе взываю: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пройди меня!</a:t>
            </a:r>
          </a:p>
        </p:txBody>
      </p:sp>
    </p:spTree>
    <p:extLst>
      <p:ext uri="{BB962C8B-B14F-4D97-AF65-F5344CB8AC3E}">
        <p14:creationId xmlns:p14="http://schemas.microsoft.com/office/powerpoint/2010/main" val="44626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122</Words>
  <Application>Microsoft Office PowerPoint</Application>
  <PresentationFormat>Экран (4:3)</PresentationFormat>
  <Paragraphs>31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21</cp:revision>
  <dcterms:created xsi:type="dcterms:W3CDTF">2012-07-25T11:14:36Z</dcterms:created>
  <dcterms:modified xsi:type="dcterms:W3CDTF">2012-08-15T08:53:02Z</dcterms:modified>
</cp:coreProperties>
</file>