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43979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Сердце Иисуса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051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178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Сердце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Иисуса дышит теплотой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любовью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людям,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нежной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святой.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Отчего же,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друг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мой,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печален вновь?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небе над тобою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Божия любовь.</a:t>
            </a:r>
          </a:p>
        </p:txBody>
      </p:sp>
    </p:spTree>
    <p:extLst>
      <p:ext uri="{BB962C8B-B14F-4D97-AF65-F5344CB8AC3E}">
        <p14:creationId xmlns:p14="http://schemas.microsoft.com/office/powerpoint/2010/main" val="10302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мыслях Иисуса дума о тебе,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Светлая, как утро, как лазурь небес. </a:t>
            </a:r>
          </a:p>
        </p:txBody>
      </p:sp>
    </p:spTree>
    <p:extLst>
      <p:ext uri="{BB962C8B-B14F-4D97-AF65-F5344CB8AC3E}">
        <p14:creationId xmlns:p14="http://schemas.microsoft.com/office/powerpoint/2010/main" val="34209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Почему ж бывает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Ум мятежен твой?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Ведь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мира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Помнит нас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 тобой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доме Иисуса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найдём приют,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Тишина и радость нас с тобой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там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ждут. </a:t>
            </a:r>
          </a:p>
        </p:txBody>
      </p:sp>
    </p:spTree>
    <p:extLst>
      <p:ext uri="{BB962C8B-B14F-4D97-AF65-F5344CB8AC3E}">
        <p14:creationId xmlns:p14="http://schemas.microsoft.com/office/powerpoint/2010/main" val="418817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Так приди же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к Богу,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Обретёшь покой,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Радостную вечность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Даст Он нам с тобой. </a:t>
            </a:r>
          </a:p>
        </p:txBody>
      </p:sp>
    </p:spTree>
    <p:extLst>
      <p:ext uri="{BB962C8B-B14F-4D97-AF65-F5344CB8AC3E}">
        <p14:creationId xmlns:p14="http://schemas.microsoft.com/office/powerpoint/2010/main" val="292573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99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2012-08-15T08:08:57Z</dcterms:modified>
</cp:coreProperties>
</file>