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86561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Духом не падай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432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177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Духом не падай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 страшись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не забыл тебя.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скорби сердечной ты молись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сохранит тебя.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не забыл тебя –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Всюду с тобой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жизни земной.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сохранит тебя,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сохранит тебя!</a:t>
            </a:r>
          </a:p>
        </p:txBody>
      </p:sp>
    </p:spTree>
    <p:extLst>
      <p:ext uri="{BB962C8B-B14F-4D97-AF65-F5344CB8AC3E}">
        <p14:creationId xmlns:p14="http://schemas.microsoft.com/office/powerpoint/2010/main" val="42685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 верою путь совершай –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не забыл тебя.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Планы свои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Ему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предай -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сохранит тебя.</a:t>
            </a:r>
          </a:p>
        </p:txBody>
      </p:sp>
    </p:spTree>
    <p:extLst>
      <p:ext uri="{BB962C8B-B14F-4D97-AF65-F5344CB8AC3E}">
        <p14:creationId xmlns:p14="http://schemas.microsoft.com/office/powerpoint/2010/main" val="34089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не забыл тебя –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Всюду с тобой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жизни земной.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сохранит тебя,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сохранит тебя!</a:t>
            </a:r>
          </a:p>
        </p:txBody>
      </p:sp>
    </p:spTree>
    <p:extLst>
      <p:ext uri="{BB962C8B-B14F-4D97-AF65-F5344CB8AC3E}">
        <p14:creationId xmlns:p14="http://schemas.microsoft.com/office/powerpoint/2010/main" val="36535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 устрашайся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тьмы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вокруг –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не забыл тебя,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Руку протянет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как Друг,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сохранит тебя.</a:t>
            </a:r>
          </a:p>
        </p:txBody>
      </p:sp>
    </p:spTree>
    <p:extLst>
      <p:ext uri="{BB962C8B-B14F-4D97-AF65-F5344CB8AC3E}">
        <p14:creationId xmlns:p14="http://schemas.microsoft.com/office/powerpoint/2010/main" val="36535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не забыл тебя –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Всюду с тобой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жизни земной.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сохранит тебя,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Бог сохранит тебя!</a:t>
            </a:r>
          </a:p>
        </p:txBody>
      </p:sp>
    </p:spTree>
    <p:extLst>
      <p:ext uri="{BB962C8B-B14F-4D97-AF65-F5344CB8AC3E}">
        <p14:creationId xmlns:p14="http://schemas.microsoft.com/office/powerpoint/2010/main" val="32681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129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2012-08-15T07:58:47Z</dcterms:modified>
</cp:coreProperties>
</file>