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350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скорбей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004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</a:t>
            </a:r>
            <a:r>
              <a:rPr lang="ru-RU" smtClean="0">
                <a:solidFill>
                  <a:srgbClr val="972D83"/>
                </a:solidFill>
                <a:latin typeface="Myriad Pro" pitchFamily="34" charset="0"/>
              </a:rPr>
              <a:t>надежды </a:t>
            </a:r>
            <a:r>
              <a:rPr lang="ru-RU" smtClean="0">
                <a:solidFill>
                  <a:srgbClr val="972D83"/>
                </a:solidFill>
                <a:latin typeface="Myriad Pro" pitchFamily="34" charset="0"/>
              </a:rPr>
              <a:t>№1</a:t>
            </a:r>
            <a:r>
              <a:rPr lang="ru-RU" smtClean="0">
                <a:solidFill>
                  <a:srgbClr val="972D83"/>
                </a:solidFill>
                <a:latin typeface="Myriad Pro" pitchFamily="34" charset="0"/>
              </a:rPr>
              <a:t>76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Путь скорбей лучше лёгкой победы: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проходит стезёю Христа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приводит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источнику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света-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жемчужные Божьи врата.</a:t>
            </a:r>
          </a:p>
        </p:txBody>
      </p:sp>
    </p:spTree>
    <p:extLst>
      <p:ext uri="{BB962C8B-B14F-4D97-AF65-F5344CB8AC3E}">
        <p14:creationId xmlns:p14="http://schemas.microsoft.com/office/powerpoint/2010/main" val="4032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твой жизненный путь не из лёгких: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долиною смерти идёт,</a:t>
            </a:r>
          </a:p>
        </p:txBody>
      </p:sp>
    </p:spTree>
    <p:extLst>
      <p:ext uri="{BB962C8B-B14F-4D97-AF65-F5344CB8AC3E}">
        <p14:creationId xmlns:p14="http://schemas.microsoft.com/office/powerpoint/2010/main" val="20873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лежит чрез страданья и слёзы,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Сквозь тернии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невзгод.</a:t>
            </a:r>
          </a:p>
        </p:txBody>
      </p:sp>
    </p:spTree>
    <p:extLst>
      <p:ext uri="{BB962C8B-B14F-4D97-AF65-F5344CB8AC3E}">
        <p14:creationId xmlns:p14="http://schemas.microsoft.com/office/powerpoint/2010/main" val="3244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ропщи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усталость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дороге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 ношу,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нелегка,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престола великого Бога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Награда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велика.</a:t>
            </a:r>
          </a:p>
        </p:txBody>
      </p:sp>
    </p:spTree>
    <p:extLst>
      <p:ext uri="{BB962C8B-B14F-4D97-AF65-F5344CB8AC3E}">
        <p14:creationId xmlns:p14="http://schemas.microsoft.com/office/powerpoint/2010/main" val="39418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2012-08-15T07:52:20Z</dcterms:modified>
</cp:coreProperties>
</file>