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206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Каждый, сердцем убеждённый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43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171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Каждый, сердцем убеждённый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Христе,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Нему приди!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покой душе смущённой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Даст на любящей груди.</a:t>
            </a:r>
          </a:p>
        </p:txBody>
      </p:sp>
    </p:spTree>
    <p:extLst>
      <p:ext uri="{BB962C8B-B14F-4D97-AF65-F5344CB8AC3E}">
        <p14:creationId xmlns:p14="http://schemas.microsoft.com/office/powerpoint/2010/main" val="5723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Сострадательный 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Успокоит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простит,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Чья душа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скорбит-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придите,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поймёт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исцелит.</a:t>
            </a:r>
          </a:p>
        </p:txBody>
      </p:sp>
    </p:spTree>
    <p:extLst>
      <p:ext uri="{BB962C8B-B14F-4D97-AF65-F5344CB8AC3E}">
        <p14:creationId xmlns:p14="http://schemas.microsoft.com/office/powerpoint/2010/main" val="38281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стыдитесь приобщиться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стаду малому Христа</a:t>
            </a:r>
          </a:p>
        </p:txBody>
      </p:sp>
    </p:spTree>
    <p:extLst>
      <p:ext uri="{BB962C8B-B14F-4D97-AF65-F5344CB8AC3E}">
        <p14:creationId xmlns:p14="http://schemas.microsoft.com/office/powerpoint/2010/main" val="16101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пред миром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явиться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носители креста.</a:t>
            </a:r>
          </a:p>
        </p:txBody>
      </p:sp>
    </p:spTree>
    <p:extLst>
      <p:ext uri="{BB962C8B-B14F-4D97-AF65-F5344CB8AC3E}">
        <p14:creationId xmlns:p14="http://schemas.microsoft.com/office/powerpoint/2010/main" val="23749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Сердцем к Богу устремляйтесь,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в сердцах горит любовь!</a:t>
            </a:r>
          </a:p>
        </p:txBody>
      </p:sp>
    </p:spTree>
    <p:extLst>
      <p:ext uri="{BB962C8B-B14F-4D97-AF65-F5344CB8AC3E}">
        <p14:creationId xmlns:p14="http://schemas.microsoft.com/office/powerpoint/2010/main" val="24441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Христа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отлучайтесь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Никогда,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век веков!</a:t>
            </a:r>
          </a:p>
        </p:txBody>
      </p:sp>
    </p:spTree>
    <p:extLst>
      <p:ext uri="{BB962C8B-B14F-4D97-AF65-F5344CB8AC3E}">
        <p14:creationId xmlns:p14="http://schemas.microsoft.com/office/powerpoint/2010/main" val="9862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2012-08-14T07:33:38Z</dcterms:modified>
</cp:coreProperties>
</file>