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горнем ущелье укройся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168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Смолкнут навеки стенанья -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придёт!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Да, вечная радость придёт!</a:t>
            </a:r>
          </a:p>
        </p:txBody>
      </p:sp>
    </p:spTree>
    <p:extLst>
      <p:ext uri="{BB962C8B-B14F-4D97-AF65-F5344CB8AC3E}">
        <p14:creationId xmlns:p14="http://schemas.microsoft.com/office/powerpoint/2010/main" val="1908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верой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изнывай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грехом.</a:t>
            </a:r>
          </a:p>
        </p:txBody>
      </p:sp>
    </p:spTree>
    <p:extLst>
      <p:ext uri="{BB962C8B-B14F-4D97-AF65-F5344CB8AC3E}">
        <p14:creationId xmlns:p14="http://schemas.microsoft.com/office/powerpoint/2010/main" val="5088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был до смерти послушен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Стань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верным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рабом. </a:t>
            </a:r>
          </a:p>
        </p:txBody>
      </p:sp>
    </p:spTree>
    <p:extLst>
      <p:ext uri="{BB962C8B-B14F-4D97-AF65-F5344CB8AC3E}">
        <p14:creationId xmlns:p14="http://schemas.microsoft.com/office/powerpoint/2010/main" val="36297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Примет твоё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Даст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прощенье, </a:t>
            </a:r>
          </a:p>
        </p:txBody>
      </p:sp>
    </p:spTree>
    <p:extLst>
      <p:ext uri="{BB962C8B-B14F-4D97-AF65-F5344CB8AC3E}">
        <p14:creationId xmlns:p14="http://schemas.microsoft.com/office/powerpoint/2010/main" val="35717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Новую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истомлённый грехом, </a:t>
            </a:r>
          </a:p>
        </p:txBody>
      </p:sp>
    </p:spTree>
    <p:extLst>
      <p:ext uri="{BB962C8B-B14F-4D97-AF65-F5344CB8AC3E}">
        <p14:creationId xmlns:p14="http://schemas.microsoft.com/office/powerpoint/2010/main" val="21129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ты, истомлённый грехом!</a:t>
            </a:r>
          </a:p>
        </p:txBody>
      </p:sp>
    </p:spTree>
    <p:extLst>
      <p:ext uri="{BB962C8B-B14F-4D97-AF65-F5344CB8AC3E}">
        <p14:creationId xmlns:p14="http://schemas.microsoft.com/office/powerpoint/2010/main" val="120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горнем ущелье укройся,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изнурённый трудом.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Кровью Христовой омойся,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истомлённый грехом. </a:t>
            </a:r>
          </a:p>
        </p:txBody>
      </p:sp>
    </p:spTree>
    <p:extLst>
      <p:ext uri="{BB962C8B-B14F-4D97-AF65-F5344CB8AC3E}">
        <p14:creationId xmlns:p14="http://schemas.microsoft.com/office/powerpoint/2010/main" val="20229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Душу теснит искуситель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 твой услышит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Всемогущий Хранитель,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истомлённый грехом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истомлённый грехом!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Верной защитой Он будет,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Бремя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понесёт.</a:t>
            </a:r>
          </a:p>
        </p:txBody>
      </p:sp>
    </p:spTree>
    <p:extLst>
      <p:ext uri="{BB962C8B-B14F-4D97-AF65-F5344CB8AC3E}">
        <p14:creationId xmlns:p14="http://schemas.microsoft.com/office/powerpoint/2010/main" val="1947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твой тебя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забудет,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Слёзы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любовью отрёт. </a:t>
            </a:r>
          </a:p>
        </p:txBody>
      </p:sp>
    </p:spTree>
    <p:extLst>
      <p:ext uri="{BB962C8B-B14F-4D97-AF65-F5344CB8AC3E}">
        <p14:creationId xmlns:p14="http://schemas.microsoft.com/office/powerpoint/2010/main" val="20299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Кончатся беды, скитанья,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Страхи, тоска,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воздыханья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263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2012-08-14T07:08:50Z</dcterms:modified>
</cp:coreProperties>
</file>