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D83"/>
    <a:srgbClr val="79368E"/>
    <a:srgbClr val="93294F"/>
    <a:srgbClr val="00AC4E"/>
    <a:srgbClr val="00A249"/>
    <a:srgbClr val="009644"/>
    <a:srgbClr val="963108"/>
    <a:srgbClr val="743488"/>
    <a:srgbClr val="6A307C"/>
    <a:srgbClr val="954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55409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Если больно тебе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790950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166</a:t>
            </a:r>
            <a:endParaRPr lang="ru-RU" dirty="0" smtClean="0">
              <a:solidFill>
                <a:srgbClr val="972D83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Он, Он, только Он!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Он навеки избавит тебя от скорбей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И согреет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любовью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Своей.</a:t>
            </a:r>
          </a:p>
        </p:txBody>
      </p:sp>
    </p:spTree>
    <p:extLst>
      <p:ext uri="{BB962C8B-B14F-4D97-AF65-F5344CB8AC3E}">
        <p14:creationId xmlns:p14="http://schemas.microsoft.com/office/powerpoint/2010/main" val="353303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4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03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Если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больно тебе, если слёзы порой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Затуманят взор ясных очей -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Не грусти, </a:t>
            </a:r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робей: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Сам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Спаситель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тобой,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Он избавит тебя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от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скорбей.</a:t>
            </a:r>
          </a:p>
        </p:txBody>
      </p:sp>
    </p:spTree>
    <p:extLst>
      <p:ext uri="{BB962C8B-B14F-4D97-AF65-F5344CB8AC3E}">
        <p14:creationId xmlns:p14="http://schemas.microsoft.com/office/powerpoint/2010/main" val="70048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Он, Он, только Он!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Он навеки избавит тебя от скорбей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И согреет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любовью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Своей.</a:t>
            </a:r>
          </a:p>
        </p:txBody>
      </p:sp>
    </p:spTree>
    <p:extLst>
      <p:ext uri="{BB962C8B-B14F-4D97-AF65-F5344CB8AC3E}">
        <p14:creationId xmlns:p14="http://schemas.microsoft.com/office/powerpoint/2010/main" val="89120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Если грудь твоя ноет порою от мук,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Если жить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страдать ты </a:t>
            </a:r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устал-</a:t>
            </a:r>
            <a:endParaRPr lang="ru-RU" sz="64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57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Не тоскуй, малодушно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складывай рук: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К вечной радости Бог нас призвал.</a:t>
            </a:r>
          </a:p>
        </p:txBody>
      </p:sp>
    </p:spTree>
    <p:extLst>
      <p:ext uri="{BB962C8B-B14F-4D97-AF65-F5344CB8AC3E}">
        <p14:creationId xmlns:p14="http://schemas.microsoft.com/office/powerpoint/2010/main" val="383635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Он, Он, только Он!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Он навеки избавит тебя от скорбей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И согреет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любовью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Своей.</a:t>
            </a:r>
          </a:p>
        </p:txBody>
      </p:sp>
    </p:spTree>
    <p:extLst>
      <p:ext uri="{BB962C8B-B14F-4D97-AF65-F5344CB8AC3E}">
        <p14:creationId xmlns:p14="http://schemas.microsoft.com/office/powerpoint/2010/main" val="12245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Укрепи </a:t>
            </a:r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ж</a:t>
            </a: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ослабевшие </a:t>
            </a: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руки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свои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И с надеждой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верой в груди,</a:t>
            </a:r>
          </a:p>
        </p:txBody>
      </p:sp>
    </p:spTree>
    <p:extLst>
      <p:ext uri="{BB962C8B-B14F-4D97-AF65-F5344CB8AC3E}">
        <p14:creationId xmlns:p14="http://schemas.microsoft.com/office/powerpoint/2010/main" val="12245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Сердцем, полным </a:t>
            </a:r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святой христианской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любви,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В жизни узкой тропою иди.</a:t>
            </a:r>
          </a:p>
        </p:txBody>
      </p:sp>
    </p:spTree>
    <p:extLst>
      <p:ext uri="{BB962C8B-B14F-4D97-AF65-F5344CB8AC3E}">
        <p14:creationId xmlns:p14="http://schemas.microsoft.com/office/powerpoint/2010/main" val="428546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145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18</cp:revision>
  <dcterms:created xsi:type="dcterms:W3CDTF">2012-07-25T11:14:36Z</dcterms:created>
  <dcterms:modified xsi:type="dcterms:W3CDTF">2012-08-14T06:53:34Z</dcterms:modified>
</cp:coreProperties>
</file>