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778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О, нет, никто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051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165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да, я знаю: Неизменный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в Слове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пообещал </a:t>
            </a:r>
          </a:p>
        </p:txBody>
      </p:sp>
    </p:spTree>
    <p:extLst>
      <p:ext uri="{BB962C8B-B14F-4D97-AF65-F5344CB8AC3E}">
        <p14:creationId xmlns:p14="http://schemas.microsoft.com/office/powerpoint/2010/main" val="15621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Избавить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тленной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дать, что глаз наш не видал. </a:t>
            </a:r>
          </a:p>
        </p:txBody>
      </p:sp>
    </p:spTree>
    <p:extLst>
      <p:ext uri="{BB962C8B-B14F-4D97-AF65-F5344CB8AC3E}">
        <p14:creationId xmlns:p14="http://schemas.microsoft.com/office/powerpoint/2010/main" val="7289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мы все, братья, доверяем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Тому, что нам сказал Творец, </a:t>
            </a:r>
          </a:p>
        </p:txBody>
      </p:sp>
    </p:spTree>
    <p:extLst>
      <p:ext uri="{BB962C8B-B14F-4D97-AF65-F5344CB8AC3E}">
        <p14:creationId xmlns:p14="http://schemas.microsoft.com/office/powerpoint/2010/main" val="38056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в Слово веря, твёрдо знаем,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миру зла придёт конец.</a:t>
            </a:r>
          </a:p>
        </p:txBody>
      </p:sp>
    </p:spTree>
    <p:extLst>
      <p:ext uri="{BB962C8B-B14F-4D97-AF65-F5344CB8AC3E}">
        <p14:creationId xmlns:p14="http://schemas.microsoft.com/office/powerpoint/2010/main" val="41122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нет, никто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возможет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правды Божьей отлучить,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узы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наложит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верить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любить.</a:t>
            </a:r>
          </a:p>
        </p:txBody>
      </p:sp>
    </p:spTree>
    <p:extLst>
      <p:ext uri="{BB962C8B-B14F-4D97-AF65-F5344CB8AC3E}">
        <p14:creationId xmlns:p14="http://schemas.microsoft.com/office/powerpoint/2010/main" val="732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если злобы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восстанет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Богом избранных детей, </a:t>
            </a:r>
          </a:p>
        </p:txBody>
      </p:sp>
    </p:spTree>
    <p:extLst>
      <p:ext uri="{BB962C8B-B14F-4D97-AF65-F5344CB8AC3E}">
        <p14:creationId xmlns:p14="http://schemas.microsoft.com/office/powerpoint/2010/main" val="41571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Сам тогда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защиту встанет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их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спасёт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рукой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Своей.</a:t>
            </a:r>
          </a:p>
        </p:txBody>
      </p:sp>
    </p:spTree>
    <p:extLst>
      <p:ext uri="{BB962C8B-B14F-4D97-AF65-F5344CB8AC3E}">
        <p14:creationId xmlns:p14="http://schemas.microsoft.com/office/powerpoint/2010/main" val="18273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нет,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покинет!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могучею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рукой </a:t>
            </a:r>
          </a:p>
        </p:txBody>
      </p:sp>
    </p:spTree>
    <p:extLst>
      <p:ext uri="{BB962C8B-B14F-4D97-AF65-F5344CB8AC3E}">
        <p14:creationId xmlns:p14="http://schemas.microsoft.com/office/powerpoint/2010/main" val="38131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Престол Ваала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низринет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надменной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выси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роковой.</a:t>
            </a:r>
          </a:p>
        </p:txBody>
      </p:sp>
    </p:spTree>
    <p:extLst>
      <p:ext uri="{BB962C8B-B14F-4D97-AF65-F5344CB8AC3E}">
        <p14:creationId xmlns:p14="http://schemas.microsoft.com/office/powerpoint/2010/main" val="41803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воцарившись над землёю,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будет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царствовать вовек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будет удручён нуждою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Христовом Царстве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2500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2012-08-14T06:37:35Z</dcterms:modified>
</cp:coreProperties>
</file>