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sldIdLst>
    <p:sldId id="260" r:id="rId2"/>
    <p:sldId id="258" r:id="rId3"/>
    <p:sldId id="261" r:id="rId4"/>
    <p:sldId id="262" r:id="rId5"/>
    <p:sldId id="263" r:id="rId6"/>
    <p:sldId id="264" r:id="rId7"/>
    <p:sldId id="265" r:id="rId8"/>
    <p:sldId id="266" r:id="rId9"/>
    <p:sldId id="267" r:id="rId10"/>
    <p:sldId id="268" r:id="rId11"/>
    <p:sldId id="269" r:id="rId12"/>
    <p:sldId id="270" r:id="rId13"/>
    <p:sldId id="271" r:id="rId14"/>
    <p:sldId id="272" r:id="rId15"/>
  </p:sldIdLst>
  <p:sldSz cx="9144000" cy="6858000" type="screen4x3"/>
  <p:notesSz cx="6858000" cy="9144000"/>
  <p:embeddedFontLst>
    <p:embeddedFont>
      <p:font typeface="Calibri" pitchFamily="34" charset="0"/>
      <p:regular r:id="rId16"/>
      <p:bold r:id="rId17"/>
      <p:italic r:id="rId18"/>
      <p:boldItalic r:id="rId19"/>
    </p:embeddedFont>
  </p:embeddedFont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72D83"/>
    <a:srgbClr val="79368E"/>
    <a:srgbClr val="93294F"/>
    <a:srgbClr val="00AC4E"/>
    <a:srgbClr val="00A249"/>
    <a:srgbClr val="009644"/>
    <a:srgbClr val="963108"/>
    <a:srgbClr val="743488"/>
    <a:srgbClr val="6A307C"/>
    <a:srgbClr val="9543A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>
        <p:scale>
          <a:sx n="50" d="100"/>
          <a:sy n="50" d="100"/>
        </p:scale>
        <p:origin x="-1086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3.fntdata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2.fntdata"/><Relationship Id="rId2" Type="http://schemas.openxmlformats.org/officeDocument/2006/relationships/slide" Target="slides/slide1.xml"/><Relationship Id="rId16" Type="http://schemas.openxmlformats.org/officeDocument/2006/relationships/font" Target="fonts/font1.fntdata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font" Target="fonts/font4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14.08.2012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296519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14.08.2012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025140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14.08.2012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853936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14.08.2012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390316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14.08.2012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095044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14.08.2012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58807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14.08.2012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170541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14.08.2012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137071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14.08.2012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836856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14.08.2012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934985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14.08.2012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771766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ADE144-3988-4DF6-846E-DBE86B76C2AF}" type="datetimeFigureOut">
              <a:rPr lang="ru-RU" smtClean="0"/>
              <a:t>14.08.2012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462017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83568" y="1944492"/>
            <a:ext cx="777686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В борьбе </a:t>
            </a:r>
            <a:endParaRPr lang="ru-RU" sz="7200" dirty="0" smtClean="0">
              <a:solidFill>
                <a:schemeClr val="bg1"/>
              </a:solidFill>
              <a:latin typeface="Myriad Pro Light" pitchFamily="34" charset="0"/>
            </a:endParaRPr>
          </a:p>
          <a:p>
            <a:pPr algn="ctr"/>
            <a:r>
              <a:rPr lang="ru-RU" sz="7200" dirty="0" smtClean="0">
                <a:solidFill>
                  <a:schemeClr val="bg1"/>
                </a:solidFill>
                <a:latin typeface="Myriad Pro Light" pitchFamily="34" charset="0"/>
              </a:rPr>
              <a:t>с </a:t>
            </a:r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вражьей силой</a:t>
            </a: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3321316" y="4624303"/>
            <a:ext cx="2501367" cy="292096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972D83"/>
                </a:solidFill>
                <a:latin typeface="Myriad Pro" pitchFamily="34" charset="0"/>
              </a:rPr>
              <a:t>Гимны надежды №164</a:t>
            </a:r>
          </a:p>
        </p:txBody>
      </p:sp>
    </p:spTree>
    <p:extLst>
      <p:ext uri="{BB962C8B-B14F-4D97-AF65-F5344CB8AC3E}">
        <p14:creationId xmlns:p14="http://schemas.microsoft.com/office/powerpoint/2010/main" val="27059990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200" dirty="0">
                <a:solidFill>
                  <a:schemeClr val="bg1"/>
                </a:solidFill>
                <a:latin typeface="Myriad Pro Light" pitchFamily="34" charset="0"/>
              </a:rPr>
              <a:t>Спаситель </a:t>
            </a:r>
            <a:r>
              <a:rPr lang="ru-RU" sz="6200" dirty="0" smtClean="0">
                <a:solidFill>
                  <a:schemeClr val="bg1"/>
                </a:solidFill>
                <a:latin typeface="Myriad Pro Light" pitchFamily="34" charset="0"/>
              </a:rPr>
              <a:t>–</a:t>
            </a:r>
          </a:p>
          <a:p>
            <a:pPr algn="ctr"/>
            <a:r>
              <a:rPr lang="ru-RU" sz="6200" dirty="0" smtClean="0">
                <a:solidFill>
                  <a:schemeClr val="bg1"/>
                </a:solidFill>
                <a:latin typeface="Myriad Pro Light" pitchFamily="34" charset="0"/>
              </a:rPr>
              <a:t> </a:t>
            </a:r>
            <a:r>
              <a:rPr lang="ru-RU" sz="6200" dirty="0">
                <a:solidFill>
                  <a:schemeClr val="bg1"/>
                </a:solidFill>
                <a:latin typeface="Myriad Pro Light" pitchFamily="34" charset="0"/>
              </a:rPr>
              <a:t>моё упованье, </a:t>
            </a:r>
          </a:p>
          <a:p>
            <a:pPr algn="ctr"/>
            <a:r>
              <a:rPr lang="ru-RU" sz="6200" dirty="0">
                <a:solidFill>
                  <a:schemeClr val="bg1"/>
                </a:solidFill>
                <a:latin typeface="Myriad Pro Light" pitchFamily="34" charset="0"/>
              </a:rPr>
              <a:t>Слова Его: </a:t>
            </a:r>
            <a:endParaRPr lang="ru-RU" sz="6200" dirty="0" smtClean="0">
              <a:solidFill>
                <a:schemeClr val="bg1"/>
              </a:solidFill>
              <a:latin typeface="Myriad Pro Light" pitchFamily="34" charset="0"/>
            </a:endParaRPr>
          </a:p>
          <a:p>
            <a:pPr algn="ctr"/>
            <a:r>
              <a:rPr lang="ru-RU" sz="6200" dirty="0" smtClean="0">
                <a:solidFill>
                  <a:schemeClr val="bg1"/>
                </a:solidFill>
                <a:latin typeface="Myriad Pro Light" pitchFamily="34" charset="0"/>
              </a:rPr>
              <a:t>«</a:t>
            </a:r>
            <a:r>
              <a:rPr lang="ru-RU" sz="6200" dirty="0">
                <a:solidFill>
                  <a:schemeClr val="bg1"/>
                </a:solidFill>
                <a:latin typeface="Myriad Pro Light" pitchFamily="34" charset="0"/>
              </a:rPr>
              <a:t>да» и «аминь».</a:t>
            </a:r>
          </a:p>
        </p:txBody>
      </p:sp>
    </p:spTree>
    <p:extLst>
      <p:ext uri="{BB962C8B-B14F-4D97-AF65-F5344CB8AC3E}">
        <p14:creationId xmlns:p14="http://schemas.microsoft.com/office/powerpoint/2010/main" val="30013322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200" dirty="0">
                <a:solidFill>
                  <a:schemeClr val="bg1"/>
                </a:solidFill>
                <a:latin typeface="Myriad Pro Light" pitchFamily="34" charset="0"/>
              </a:rPr>
              <a:t>Я верю в Его обещанье: </a:t>
            </a:r>
          </a:p>
          <a:p>
            <a:pPr algn="ctr"/>
            <a:r>
              <a:rPr lang="ru-RU" sz="6200" dirty="0">
                <a:solidFill>
                  <a:schemeClr val="bg1"/>
                </a:solidFill>
                <a:latin typeface="Myriad Pro Light" pitchFamily="34" charset="0"/>
              </a:rPr>
              <a:t>«Не бойся, </a:t>
            </a:r>
            <a:endParaRPr lang="ru-RU" sz="6200" dirty="0" smtClean="0">
              <a:solidFill>
                <a:schemeClr val="bg1"/>
              </a:solidFill>
              <a:latin typeface="Myriad Pro Light" pitchFamily="34" charset="0"/>
            </a:endParaRPr>
          </a:p>
          <a:p>
            <a:pPr algn="ctr"/>
            <a:r>
              <a:rPr lang="ru-RU" sz="6200" dirty="0" smtClean="0">
                <a:solidFill>
                  <a:schemeClr val="bg1"/>
                </a:solidFill>
                <a:latin typeface="Myriad Pro Light" pitchFamily="34" charset="0"/>
              </a:rPr>
              <a:t>не </a:t>
            </a:r>
            <a:r>
              <a:rPr lang="ru-RU" sz="6200" dirty="0">
                <a:solidFill>
                  <a:schemeClr val="bg1"/>
                </a:solidFill>
                <a:latin typeface="Myriad Pro Light" pitchFamily="34" charset="0"/>
              </a:rPr>
              <a:t>будешь один!»</a:t>
            </a:r>
          </a:p>
        </p:txBody>
      </p:sp>
    </p:spTree>
    <p:extLst>
      <p:ext uri="{BB962C8B-B14F-4D97-AF65-F5344CB8AC3E}">
        <p14:creationId xmlns:p14="http://schemas.microsoft.com/office/powerpoint/2010/main" val="41003562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200" dirty="0">
                <a:solidFill>
                  <a:schemeClr val="bg1"/>
                </a:solidFill>
                <a:latin typeface="Myriad Pro Light" pitchFamily="34" charset="0"/>
              </a:rPr>
              <a:t>Нет, я не </a:t>
            </a:r>
            <a:r>
              <a:rPr lang="ru-RU" sz="6200" dirty="0" smtClean="0">
                <a:solidFill>
                  <a:schemeClr val="bg1"/>
                </a:solidFill>
                <a:latin typeface="Myriad Pro Light" pitchFamily="34" charset="0"/>
              </a:rPr>
              <a:t>один!</a:t>
            </a:r>
            <a:endParaRPr lang="ru-RU" sz="6200" dirty="0">
              <a:solidFill>
                <a:schemeClr val="bg1"/>
              </a:solidFill>
              <a:latin typeface="Myriad Pro Light" pitchFamily="34" charset="0"/>
            </a:endParaRPr>
          </a:p>
          <a:p>
            <a:pPr algn="ctr"/>
            <a:r>
              <a:rPr lang="ru-RU" sz="6200" dirty="0">
                <a:solidFill>
                  <a:schemeClr val="bg1"/>
                </a:solidFill>
                <a:latin typeface="Myriad Pro Light" pitchFamily="34" charset="0"/>
              </a:rPr>
              <a:t>Нет, нет никогда! </a:t>
            </a:r>
          </a:p>
          <a:p>
            <a:pPr algn="ctr"/>
            <a:r>
              <a:rPr lang="ru-RU" sz="6200" dirty="0">
                <a:solidFill>
                  <a:schemeClr val="bg1"/>
                </a:solidFill>
                <a:latin typeface="Myriad Pro Light" pitchFamily="34" charset="0"/>
              </a:rPr>
              <a:t>Спаситель </a:t>
            </a:r>
            <a:endParaRPr lang="ru-RU" sz="6200" dirty="0" smtClean="0">
              <a:solidFill>
                <a:schemeClr val="bg1"/>
              </a:solidFill>
              <a:latin typeface="Myriad Pro Light" pitchFamily="34" charset="0"/>
            </a:endParaRPr>
          </a:p>
          <a:p>
            <a:pPr algn="ctr"/>
            <a:r>
              <a:rPr lang="ru-RU" sz="6200" dirty="0" smtClean="0">
                <a:solidFill>
                  <a:schemeClr val="bg1"/>
                </a:solidFill>
                <a:latin typeface="Myriad Pro Light" pitchFamily="34" charset="0"/>
              </a:rPr>
              <a:t>мне </a:t>
            </a:r>
            <a:r>
              <a:rPr lang="ru-RU" sz="6200" dirty="0">
                <a:solidFill>
                  <a:schemeClr val="bg1"/>
                </a:solidFill>
                <a:latin typeface="Myriad Pro Light" pitchFamily="34" charset="0"/>
              </a:rPr>
              <a:t>обещает </a:t>
            </a:r>
          </a:p>
          <a:p>
            <a:pPr algn="ctr"/>
            <a:r>
              <a:rPr lang="ru-RU" sz="6200" dirty="0">
                <a:solidFill>
                  <a:schemeClr val="bg1"/>
                </a:solidFill>
                <a:latin typeface="Myriad Pro Light" pitchFamily="34" charset="0"/>
              </a:rPr>
              <a:t>Быть вместе </a:t>
            </a:r>
            <a:endParaRPr lang="ru-RU" sz="6200" dirty="0" smtClean="0">
              <a:solidFill>
                <a:schemeClr val="bg1"/>
              </a:solidFill>
              <a:latin typeface="Myriad Pro Light" pitchFamily="34" charset="0"/>
            </a:endParaRPr>
          </a:p>
          <a:p>
            <a:pPr algn="ctr"/>
            <a:r>
              <a:rPr lang="ru-RU" sz="6200" dirty="0" smtClean="0">
                <a:solidFill>
                  <a:schemeClr val="bg1"/>
                </a:solidFill>
                <a:latin typeface="Myriad Pro Light" pitchFamily="34" charset="0"/>
              </a:rPr>
              <a:t>со </a:t>
            </a:r>
            <a:r>
              <a:rPr lang="ru-RU" sz="6200" dirty="0">
                <a:solidFill>
                  <a:schemeClr val="bg1"/>
                </a:solidFill>
                <a:latin typeface="Myriad Pro Light" pitchFamily="34" charset="0"/>
              </a:rPr>
              <a:t>мною всегда.</a:t>
            </a:r>
          </a:p>
        </p:txBody>
      </p:sp>
    </p:spTree>
    <p:extLst>
      <p:ext uri="{BB962C8B-B14F-4D97-AF65-F5344CB8AC3E}">
        <p14:creationId xmlns:p14="http://schemas.microsoft.com/office/powerpoint/2010/main" val="31419125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200" dirty="0">
                <a:solidFill>
                  <a:schemeClr val="bg1"/>
                </a:solidFill>
                <a:latin typeface="Myriad Pro Light" pitchFamily="34" charset="0"/>
              </a:rPr>
              <a:t>Нет, я не </a:t>
            </a:r>
            <a:r>
              <a:rPr lang="ru-RU" sz="6200" dirty="0" smtClean="0">
                <a:solidFill>
                  <a:schemeClr val="bg1"/>
                </a:solidFill>
                <a:latin typeface="Myriad Pro Light" pitchFamily="34" charset="0"/>
              </a:rPr>
              <a:t>один!</a:t>
            </a:r>
            <a:endParaRPr lang="ru-RU" sz="6200" dirty="0">
              <a:solidFill>
                <a:schemeClr val="bg1"/>
              </a:solidFill>
              <a:latin typeface="Myriad Pro Light" pitchFamily="34" charset="0"/>
            </a:endParaRPr>
          </a:p>
          <a:p>
            <a:pPr algn="ctr"/>
            <a:r>
              <a:rPr lang="ru-RU" sz="6200" dirty="0">
                <a:solidFill>
                  <a:schemeClr val="bg1"/>
                </a:solidFill>
                <a:latin typeface="Myriad Pro Light" pitchFamily="34" charset="0"/>
              </a:rPr>
              <a:t>Нет, нет никогда! </a:t>
            </a:r>
          </a:p>
          <a:p>
            <a:pPr algn="ctr"/>
            <a:r>
              <a:rPr lang="ru-RU" sz="6200" dirty="0">
                <a:solidFill>
                  <a:schemeClr val="bg1"/>
                </a:solidFill>
                <a:latin typeface="Myriad Pro Light" pitchFamily="34" charset="0"/>
              </a:rPr>
              <a:t>Спаситель </a:t>
            </a:r>
            <a:endParaRPr lang="ru-RU" sz="6200" dirty="0" smtClean="0">
              <a:solidFill>
                <a:schemeClr val="bg1"/>
              </a:solidFill>
              <a:latin typeface="Myriad Pro Light" pitchFamily="34" charset="0"/>
            </a:endParaRPr>
          </a:p>
          <a:p>
            <a:pPr algn="ctr"/>
            <a:r>
              <a:rPr lang="ru-RU" sz="6200" dirty="0" smtClean="0">
                <a:solidFill>
                  <a:schemeClr val="bg1"/>
                </a:solidFill>
                <a:latin typeface="Myriad Pro Light" pitchFamily="34" charset="0"/>
              </a:rPr>
              <a:t>мне </a:t>
            </a:r>
            <a:r>
              <a:rPr lang="ru-RU" sz="6200" dirty="0">
                <a:solidFill>
                  <a:schemeClr val="bg1"/>
                </a:solidFill>
                <a:latin typeface="Myriad Pro Light" pitchFamily="34" charset="0"/>
              </a:rPr>
              <a:t>обещает </a:t>
            </a:r>
          </a:p>
          <a:p>
            <a:pPr algn="ctr"/>
            <a:r>
              <a:rPr lang="ru-RU" sz="6200" dirty="0">
                <a:solidFill>
                  <a:schemeClr val="bg1"/>
                </a:solidFill>
                <a:latin typeface="Myriad Pro Light" pitchFamily="34" charset="0"/>
              </a:rPr>
              <a:t>Быть вместе </a:t>
            </a:r>
            <a:endParaRPr lang="ru-RU" sz="6200" dirty="0" smtClean="0">
              <a:solidFill>
                <a:schemeClr val="bg1"/>
              </a:solidFill>
              <a:latin typeface="Myriad Pro Light" pitchFamily="34" charset="0"/>
            </a:endParaRPr>
          </a:p>
          <a:p>
            <a:pPr algn="ctr"/>
            <a:r>
              <a:rPr lang="ru-RU" sz="6200" dirty="0" smtClean="0">
                <a:solidFill>
                  <a:schemeClr val="bg1"/>
                </a:solidFill>
                <a:latin typeface="Myriad Pro Light" pitchFamily="34" charset="0"/>
              </a:rPr>
              <a:t>со </a:t>
            </a:r>
            <a:r>
              <a:rPr lang="ru-RU" sz="6200" dirty="0">
                <a:solidFill>
                  <a:schemeClr val="bg1"/>
                </a:solidFill>
                <a:latin typeface="Myriad Pro Light" pitchFamily="34" charset="0"/>
              </a:rPr>
              <a:t>мною всегда.</a:t>
            </a:r>
          </a:p>
        </p:txBody>
      </p:sp>
    </p:spTree>
    <p:extLst>
      <p:ext uri="{BB962C8B-B14F-4D97-AF65-F5344CB8AC3E}">
        <p14:creationId xmlns:p14="http://schemas.microsoft.com/office/powerpoint/2010/main" val="31419125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6200" dirty="0">
              <a:solidFill>
                <a:schemeClr val="bg1"/>
              </a:solidFill>
              <a:latin typeface="Myriad Pro Ligh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097262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200" dirty="0" smtClean="0">
                <a:solidFill>
                  <a:schemeClr val="bg1"/>
                </a:solidFill>
                <a:latin typeface="Myriad Pro Light" pitchFamily="34" charset="0"/>
              </a:rPr>
              <a:t>В борьбе </a:t>
            </a:r>
          </a:p>
          <a:p>
            <a:pPr algn="ctr"/>
            <a:r>
              <a:rPr lang="ru-RU" sz="6200" dirty="0" smtClean="0">
                <a:solidFill>
                  <a:schemeClr val="bg1"/>
                </a:solidFill>
                <a:latin typeface="Myriad Pro Light" pitchFamily="34" charset="0"/>
              </a:rPr>
              <a:t>с вражьей силой лукавой </a:t>
            </a:r>
          </a:p>
          <a:p>
            <a:pPr algn="ctr"/>
            <a:r>
              <a:rPr lang="ru-RU" sz="6200" dirty="0" smtClean="0">
                <a:solidFill>
                  <a:schemeClr val="bg1"/>
                </a:solidFill>
                <a:latin typeface="Myriad Pro Light" pitchFamily="34" charset="0"/>
              </a:rPr>
              <a:t>Средь бурь </a:t>
            </a:r>
          </a:p>
          <a:p>
            <a:pPr algn="ctr"/>
            <a:r>
              <a:rPr lang="ru-RU" sz="6200" dirty="0" smtClean="0">
                <a:solidFill>
                  <a:schemeClr val="bg1"/>
                </a:solidFill>
                <a:latin typeface="Myriad Pro Light" pitchFamily="34" charset="0"/>
              </a:rPr>
              <a:t>и житейских невзгод, </a:t>
            </a:r>
            <a:endParaRPr lang="ru-RU" sz="6200" dirty="0">
              <a:solidFill>
                <a:schemeClr val="bg1"/>
              </a:solidFill>
              <a:latin typeface="Myriad Pro Ligh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450734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200" dirty="0">
                <a:solidFill>
                  <a:schemeClr val="bg1"/>
                </a:solidFill>
                <a:latin typeface="Myriad Pro Light" pitchFamily="34" charset="0"/>
              </a:rPr>
              <a:t>Когда, изнемогший, усталый, </a:t>
            </a:r>
          </a:p>
          <a:p>
            <a:pPr algn="ctr"/>
            <a:r>
              <a:rPr lang="ru-RU" sz="6200" dirty="0">
                <a:solidFill>
                  <a:schemeClr val="bg1"/>
                </a:solidFill>
                <a:latin typeface="Myriad Pro Light" pitchFamily="34" charset="0"/>
              </a:rPr>
              <a:t>Теряю я свой оплот,</a:t>
            </a:r>
          </a:p>
        </p:txBody>
      </p:sp>
    </p:spTree>
    <p:extLst>
      <p:ext uri="{BB962C8B-B14F-4D97-AF65-F5344CB8AC3E}">
        <p14:creationId xmlns:p14="http://schemas.microsoft.com/office/powerpoint/2010/main" val="42270781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200" dirty="0">
                <a:solidFill>
                  <a:schemeClr val="bg1"/>
                </a:solidFill>
                <a:latin typeface="Myriad Pro Light" pitchFamily="34" charset="0"/>
              </a:rPr>
              <a:t>Тогда среди бури грозящей, </a:t>
            </a:r>
          </a:p>
          <a:p>
            <a:pPr algn="ctr"/>
            <a:r>
              <a:rPr lang="ru-RU" sz="6200" dirty="0">
                <a:solidFill>
                  <a:schemeClr val="bg1"/>
                </a:solidFill>
                <a:latin typeface="Myriad Pro Light" pitchFamily="34" charset="0"/>
              </a:rPr>
              <a:t>Где помощи </a:t>
            </a:r>
            <a:endParaRPr lang="ru-RU" sz="6200" dirty="0" smtClean="0">
              <a:solidFill>
                <a:schemeClr val="bg1"/>
              </a:solidFill>
              <a:latin typeface="Myriad Pro Light" pitchFamily="34" charset="0"/>
            </a:endParaRPr>
          </a:p>
          <a:p>
            <a:pPr algn="ctr"/>
            <a:r>
              <a:rPr lang="ru-RU" sz="6200" dirty="0" smtClean="0">
                <a:solidFill>
                  <a:schemeClr val="bg1"/>
                </a:solidFill>
                <a:latin typeface="Myriad Pro Light" pitchFamily="34" charset="0"/>
              </a:rPr>
              <a:t>нет </a:t>
            </a:r>
            <a:r>
              <a:rPr lang="ru-RU" sz="6200" dirty="0">
                <a:solidFill>
                  <a:schemeClr val="bg1"/>
                </a:solidFill>
                <a:latin typeface="Myriad Pro Light" pitchFamily="34" charset="0"/>
              </a:rPr>
              <a:t>никакой, </a:t>
            </a:r>
          </a:p>
        </p:txBody>
      </p:sp>
    </p:spTree>
    <p:extLst>
      <p:ext uri="{BB962C8B-B14F-4D97-AF65-F5344CB8AC3E}">
        <p14:creationId xmlns:p14="http://schemas.microsoft.com/office/powerpoint/2010/main" val="30953023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200" dirty="0">
                <a:solidFill>
                  <a:schemeClr val="bg1"/>
                </a:solidFill>
                <a:latin typeface="Myriad Pro Light" pitchFamily="34" charset="0"/>
              </a:rPr>
              <a:t>Вдруг слышу </a:t>
            </a:r>
            <a:r>
              <a:rPr lang="ru-RU" sz="6200">
                <a:solidFill>
                  <a:schemeClr val="bg1"/>
                </a:solidFill>
                <a:latin typeface="Myriad Pro Light" pitchFamily="34" charset="0"/>
              </a:rPr>
              <a:t>я </a:t>
            </a:r>
            <a:endParaRPr lang="ru-RU" sz="6200" smtClean="0">
              <a:solidFill>
                <a:schemeClr val="bg1"/>
              </a:solidFill>
              <a:latin typeface="Myriad Pro Light" pitchFamily="34" charset="0"/>
            </a:endParaRPr>
          </a:p>
          <a:p>
            <a:pPr algn="ctr"/>
            <a:r>
              <a:rPr lang="ru-RU" sz="6200" smtClean="0">
                <a:solidFill>
                  <a:schemeClr val="bg1"/>
                </a:solidFill>
                <a:latin typeface="Myriad Pro Light" pitchFamily="34" charset="0"/>
              </a:rPr>
              <a:t>голос </a:t>
            </a:r>
            <a:r>
              <a:rPr lang="ru-RU" sz="6200" dirty="0">
                <a:solidFill>
                  <a:schemeClr val="bg1"/>
                </a:solidFill>
                <a:latin typeface="Myriad Pro Light" pitchFamily="34" charset="0"/>
              </a:rPr>
              <a:t>бодрящий: </a:t>
            </a:r>
          </a:p>
          <a:p>
            <a:pPr algn="ctr"/>
            <a:r>
              <a:rPr lang="ru-RU" sz="6200" dirty="0">
                <a:solidFill>
                  <a:schemeClr val="bg1"/>
                </a:solidFill>
                <a:latin typeface="Myriad Pro Light" pitchFamily="34" charset="0"/>
              </a:rPr>
              <a:t>«Не бойся, </a:t>
            </a:r>
            <a:endParaRPr lang="ru-RU" sz="6200" dirty="0" smtClean="0">
              <a:solidFill>
                <a:schemeClr val="bg1"/>
              </a:solidFill>
              <a:latin typeface="Myriad Pro Light" pitchFamily="34" charset="0"/>
            </a:endParaRPr>
          </a:p>
          <a:p>
            <a:pPr algn="ctr"/>
            <a:r>
              <a:rPr lang="ru-RU" sz="6200" dirty="0" smtClean="0">
                <a:solidFill>
                  <a:schemeClr val="bg1"/>
                </a:solidFill>
                <a:latin typeface="Myriad Pro Light" pitchFamily="34" charset="0"/>
              </a:rPr>
              <a:t>Я </a:t>
            </a:r>
            <a:r>
              <a:rPr lang="ru-RU" sz="6200" dirty="0">
                <a:solidFill>
                  <a:schemeClr val="bg1"/>
                </a:solidFill>
                <a:latin typeface="Myriad Pro Light" pitchFamily="34" charset="0"/>
              </a:rPr>
              <a:t>буду с тобой!»</a:t>
            </a:r>
          </a:p>
        </p:txBody>
      </p:sp>
    </p:spTree>
    <p:extLst>
      <p:ext uri="{BB962C8B-B14F-4D97-AF65-F5344CB8AC3E}">
        <p14:creationId xmlns:p14="http://schemas.microsoft.com/office/powerpoint/2010/main" val="27219604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200" dirty="0">
                <a:solidFill>
                  <a:schemeClr val="bg1"/>
                </a:solidFill>
                <a:latin typeface="Myriad Pro Light" pitchFamily="34" charset="0"/>
              </a:rPr>
              <a:t>Нет, я не </a:t>
            </a:r>
            <a:r>
              <a:rPr lang="ru-RU" sz="6200" dirty="0" smtClean="0">
                <a:solidFill>
                  <a:schemeClr val="bg1"/>
                </a:solidFill>
                <a:latin typeface="Myriad Pro Light" pitchFamily="34" charset="0"/>
              </a:rPr>
              <a:t>один!</a:t>
            </a:r>
            <a:endParaRPr lang="ru-RU" sz="6200" dirty="0">
              <a:solidFill>
                <a:schemeClr val="bg1"/>
              </a:solidFill>
              <a:latin typeface="Myriad Pro Light" pitchFamily="34" charset="0"/>
            </a:endParaRPr>
          </a:p>
          <a:p>
            <a:pPr algn="ctr"/>
            <a:r>
              <a:rPr lang="ru-RU" sz="6200" dirty="0">
                <a:solidFill>
                  <a:schemeClr val="bg1"/>
                </a:solidFill>
                <a:latin typeface="Myriad Pro Light" pitchFamily="34" charset="0"/>
              </a:rPr>
              <a:t>Нет, нет никогда! </a:t>
            </a:r>
          </a:p>
          <a:p>
            <a:pPr algn="ctr"/>
            <a:r>
              <a:rPr lang="ru-RU" sz="6200" dirty="0">
                <a:solidFill>
                  <a:schemeClr val="bg1"/>
                </a:solidFill>
                <a:latin typeface="Myriad Pro Light" pitchFamily="34" charset="0"/>
              </a:rPr>
              <a:t>Спаситель </a:t>
            </a:r>
            <a:endParaRPr lang="ru-RU" sz="6200" dirty="0" smtClean="0">
              <a:solidFill>
                <a:schemeClr val="bg1"/>
              </a:solidFill>
              <a:latin typeface="Myriad Pro Light" pitchFamily="34" charset="0"/>
            </a:endParaRPr>
          </a:p>
          <a:p>
            <a:pPr algn="ctr"/>
            <a:r>
              <a:rPr lang="ru-RU" sz="6200" dirty="0" smtClean="0">
                <a:solidFill>
                  <a:schemeClr val="bg1"/>
                </a:solidFill>
                <a:latin typeface="Myriad Pro Light" pitchFamily="34" charset="0"/>
              </a:rPr>
              <a:t>мне </a:t>
            </a:r>
            <a:r>
              <a:rPr lang="ru-RU" sz="6200" dirty="0">
                <a:solidFill>
                  <a:schemeClr val="bg1"/>
                </a:solidFill>
                <a:latin typeface="Myriad Pro Light" pitchFamily="34" charset="0"/>
              </a:rPr>
              <a:t>обещает </a:t>
            </a:r>
          </a:p>
          <a:p>
            <a:pPr algn="ctr"/>
            <a:r>
              <a:rPr lang="ru-RU" sz="6200" dirty="0">
                <a:solidFill>
                  <a:schemeClr val="bg1"/>
                </a:solidFill>
                <a:latin typeface="Myriad Pro Light" pitchFamily="34" charset="0"/>
              </a:rPr>
              <a:t>Быть вместе </a:t>
            </a:r>
            <a:endParaRPr lang="ru-RU" sz="6200" dirty="0" smtClean="0">
              <a:solidFill>
                <a:schemeClr val="bg1"/>
              </a:solidFill>
              <a:latin typeface="Myriad Pro Light" pitchFamily="34" charset="0"/>
            </a:endParaRPr>
          </a:p>
          <a:p>
            <a:pPr algn="ctr"/>
            <a:r>
              <a:rPr lang="ru-RU" sz="6200" dirty="0" smtClean="0">
                <a:solidFill>
                  <a:schemeClr val="bg1"/>
                </a:solidFill>
                <a:latin typeface="Myriad Pro Light" pitchFamily="34" charset="0"/>
              </a:rPr>
              <a:t>со </a:t>
            </a:r>
            <a:r>
              <a:rPr lang="ru-RU" sz="6200" dirty="0">
                <a:solidFill>
                  <a:schemeClr val="bg1"/>
                </a:solidFill>
                <a:latin typeface="Myriad Pro Light" pitchFamily="34" charset="0"/>
              </a:rPr>
              <a:t>мною всегда.</a:t>
            </a:r>
          </a:p>
        </p:txBody>
      </p:sp>
    </p:spTree>
    <p:extLst>
      <p:ext uri="{BB962C8B-B14F-4D97-AF65-F5344CB8AC3E}">
        <p14:creationId xmlns:p14="http://schemas.microsoft.com/office/powerpoint/2010/main" val="12003766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200" dirty="0">
                <a:solidFill>
                  <a:schemeClr val="bg1"/>
                </a:solidFill>
                <a:latin typeface="Myriad Pro Light" pitchFamily="34" charset="0"/>
              </a:rPr>
              <a:t>Нет, я не </a:t>
            </a:r>
            <a:r>
              <a:rPr lang="ru-RU" sz="6200" dirty="0" smtClean="0">
                <a:solidFill>
                  <a:schemeClr val="bg1"/>
                </a:solidFill>
                <a:latin typeface="Myriad Pro Light" pitchFamily="34" charset="0"/>
              </a:rPr>
              <a:t>один!</a:t>
            </a:r>
            <a:endParaRPr lang="ru-RU" sz="6200" dirty="0">
              <a:solidFill>
                <a:schemeClr val="bg1"/>
              </a:solidFill>
              <a:latin typeface="Myriad Pro Light" pitchFamily="34" charset="0"/>
            </a:endParaRPr>
          </a:p>
          <a:p>
            <a:pPr algn="ctr"/>
            <a:r>
              <a:rPr lang="ru-RU" sz="6200" dirty="0">
                <a:solidFill>
                  <a:schemeClr val="bg1"/>
                </a:solidFill>
                <a:latin typeface="Myriad Pro Light" pitchFamily="34" charset="0"/>
              </a:rPr>
              <a:t>Нет, нет никогда! </a:t>
            </a:r>
          </a:p>
          <a:p>
            <a:pPr algn="ctr"/>
            <a:r>
              <a:rPr lang="ru-RU" sz="6200" dirty="0">
                <a:solidFill>
                  <a:schemeClr val="bg1"/>
                </a:solidFill>
                <a:latin typeface="Myriad Pro Light" pitchFamily="34" charset="0"/>
              </a:rPr>
              <a:t>Спаситель </a:t>
            </a:r>
            <a:endParaRPr lang="ru-RU" sz="6200" dirty="0" smtClean="0">
              <a:solidFill>
                <a:schemeClr val="bg1"/>
              </a:solidFill>
              <a:latin typeface="Myriad Pro Light" pitchFamily="34" charset="0"/>
            </a:endParaRPr>
          </a:p>
          <a:p>
            <a:pPr algn="ctr"/>
            <a:r>
              <a:rPr lang="ru-RU" sz="6200" dirty="0" smtClean="0">
                <a:solidFill>
                  <a:schemeClr val="bg1"/>
                </a:solidFill>
                <a:latin typeface="Myriad Pro Light" pitchFamily="34" charset="0"/>
              </a:rPr>
              <a:t>мне </a:t>
            </a:r>
            <a:r>
              <a:rPr lang="ru-RU" sz="6200" dirty="0">
                <a:solidFill>
                  <a:schemeClr val="bg1"/>
                </a:solidFill>
                <a:latin typeface="Myriad Pro Light" pitchFamily="34" charset="0"/>
              </a:rPr>
              <a:t>обещает </a:t>
            </a:r>
          </a:p>
          <a:p>
            <a:pPr algn="ctr"/>
            <a:r>
              <a:rPr lang="ru-RU" sz="6200" dirty="0">
                <a:solidFill>
                  <a:schemeClr val="bg1"/>
                </a:solidFill>
                <a:latin typeface="Myriad Pro Light" pitchFamily="34" charset="0"/>
              </a:rPr>
              <a:t>Быть вместе </a:t>
            </a:r>
            <a:endParaRPr lang="ru-RU" sz="6200" dirty="0" smtClean="0">
              <a:solidFill>
                <a:schemeClr val="bg1"/>
              </a:solidFill>
              <a:latin typeface="Myriad Pro Light" pitchFamily="34" charset="0"/>
            </a:endParaRPr>
          </a:p>
          <a:p>
            <a:pPr algn="ctr"/>
            <a:r>
              <a:rPr lang="ru-RU" sz="6200" dirty="0" smtClean="0">
                <a:solidFill>
                  <a:schemeClr val="bg1"/>
                </a:solidFill>
                <a:latin typeface="Myriad Pro Light" pitchFamily="34" charset="0"/>
              </a:rPr>
              <a:t>со </a:t>
            </a:r>
            <a:r>
              <a:rPr lang="ru-RU" sz="6200" dirty="0">
                <a:solidFill>
                  <a:schemeClr val="bg1"/>
                </a:solidFill>
                <a:latin typeface="Myriad Pro Light" pitchFamily="34" charset="0"/>
              </a:rPr>
              <a:t>мною всегда.</a:t>
            </a:r>
          </a:p>
        </p:txBody>
      </p:sp>
    </p:spTree>
    <p:extLst>
      <p:ext uri="{BB962C8B-B14F-4D97-AF65-F5344CB8AC3E}">
        <p14:creationId xmlns:p14="http://schemas.microsoft.com/office/powerpoint/2010/main" val="23798506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200" dirty="0">
                <a:solidFill>
                  <a:schemeClr val="bg1"/>
                </a:solidFill>
                <a:latin typeface="Myriad Pro Light" pitchFamily="34" charset="0"/>
              </a:rPr>
              <a:t>Враг против меня ополчает </a:t>
            </a:r>
          </a:p>
          <a:p>
            <a:pPr algn="ctr"/>
            <a:r>
              <a:rPr lang="ru-RU" sz="6200" dirty="0">
                <a:solidFill>
                  <a:schemeClr val="bg1"/>
                </a:solidFill>
                <a:latin typeface="Myriad Pro Light" pitchFamily="34" charset="0"/>
              </a:rPr>
              <a:t>Свои легионы на бой,</a:t>
            </a:r>
          </a:p>
        </p:txBody>
      </p:sp>
    </p:spTree>
    <p:extLst>
      <p:ext uri="{BB962C8B-B14F-4D97-AF65-F5344CB8AC3E}">
        <p14:creationId xmlns:p14="http://schemas.microsoft.com/office/powerpoint/2010/main" val="23798506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200" dirty="0">
                <a:solidFill>
                  <a:schemeClr val="bg1"/>
                </a:solidFill>
                <a:latin typeface="Myriad Pro Light" pitchFamily="34" charset="0"/>
              </a:rPr>
              <a:t>Но мне побеждать помогает </a:t>
            </a:r>
          </a:p>
          <a:p>
            <a:pPr algn="ctr"/>
            <a:r>
              <a:rPr lang="ru-RU" sz="6200" dirty="0">
                <a:solidFill>
                  <a:schemeClr val="bg1"/>
                </a:solidFill>
                <a:latin typeface="Myriad Pro Light" pitchFamily="34" charset="0"/>
              </a:rPr>
              <a:t>Христос, </a:t>
            </a:r>
            <a:endParaRPr lang="ru-RU" sz="6200" dirty="0" smtClean="0">
              <a:solidFill>
                <a:schemeClr val="bg1"/>
              </a:solidFill>
              <a:latin typeface="Myriad Pro Light" pitchFamily="34" charset="0"/>
            </a:endParaRPr>
          </a:p>
          <a:p>
            <a:pPr algn="ctr"/>
            <a:r>
              <a:rPr lang="ru-RU" sz="6200" dirty="0" smtClean="0">
                <a:solidFill>
                  <a:schemeClr val="bg1"/>
                </a:solidFill>
                <a:latin typeface="Myriad Pro Light" pitchFamily="34" charset="0"/>
              </a:rPr>
              <a:t>Искупитель </a:t>
            </a:r>
            <a:r>
              <a:rPr lang="ru-RU" sz="6200" dirty="0">
                <a:solidFill>
                  <a:schemeClr val="bg1"/>
                </a:solidFill>
                <a:latin typeface="Myriad Pro Light" pitchFamily="34" charset="0"/>
              </a:rPr>
              <a:t>мой.</a:t>
            </a:r>
          </a:p>
        </p:txBody>
      </p:sp>
    </p:spTree>
    <p:extLst>
      <p:ext uri="{BB962C8B-B14F-4D97-AF65-F5344CB8AC3E}">
        <p14:creationId xmlns:p14="http://schemas.microsoft.com/office/powerpoint/2010/main" val="190531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88</TotalTime>
  <Words>185</Words>
  <Application>Microsoft Office PowerPoint</Application>
  <PresentationFormat>Экран (4:3)</PresentationFormat>
  <Paragraphs>52</Paragraphs>
  <Slides>14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9" baseType="lpstr">
      <vt:lpstr>Arial</vt:lpstr>
      <vt:lpstr>Calibri</vt:lpstr>
      <vt:lpstr>Myriad Pro Light</vt:lpstr>
      <vt:lpstr>Myriad Pro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HTML</dc:creator>
  <cp:lastModifiedBy>Виктория</cp:lastModifiedBy>
  <cp:revision>18</cp:revision>
  <dcterms:created xsi:type="dcterms:W3CDTF">2012-07-25T11:14:36Z</dcterms:created>
  <dcterms:modified xsi:type="dcterms:W3CDTF">2012-08-14T06:44:18Z</dcterms:modified>
</cp:coreProperties>
</file>