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 руках Христа могучих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162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Скала живая,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Убежище для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всех.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Кровь Его святая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Омоет тяжкий грех.</a:t>
            </a:r>
          </a:p>
        </p:txBody>
      </p:sp>
    </p:spTree>
    <p:extLst>
      <p:ext uri="{BB962C8B-B14F-4D97-AF65-F5344CB8AC3E}">
        <p14:creationId xmlns:p14="http://schemas.microsoft.com/office/powerpoint/2010/main" val="19980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руках Христа могучих,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Прильнув к Его груди,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от волнений жгучих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Храним в Его любви.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Словами утешенья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Зовёт Спаситель мой: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«Оставь свои сомненья,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Войди же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Мой покой».</a:t>
            </a:r>
          </a:p>
        </p:txBody>
      </p:sp>
    </p:spTree>
    <p:extLst>
      <p:ext uri="{BB962C8B-B14F-4D97-AF65-F5344CB8AC3E}">
        <p14:creationId xmlns:p14="http://schemas.microsoft.com/office/powerpoint/2010/main" val="30868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руках Христа могучих,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Прильнув к Его груди,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от волнений жгучих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Храним в Его любви.</a:t>
            </a:r>
          </a:p>
        </p:txBody>
      </p:sp>
    </p:spTree>
    <p:extLst>
      <p:ext uri="{BB962C8B-B14F-4D97-AF65-F5344CB8AC3E}">
        <p14:creationId xmlns:p14="http://schemas.microsoft.com/office/powerpoint/2010/main" val="33850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руках Христа бесстрашно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Взираю я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вперёд,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борьбе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врагом опасным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верный мой оплот.</a:t>
            </a:r>
          </a:p>
        </p:txBody>
      </p:sp>
    </p:spTree>
    <p:extLst>
      <p:ext uri="{BB962C8B-B14F-4D97-AF65-F5344CB8AC3E}">
        <p14:creationId xmlns:p14="http://schemas.microsoft.com/office/powerpoint/2010/main" val="31970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Мне не страшны невзгоды: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Веря Христа словам,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Нужды и все заботы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Несу к Его ногам.</a:t>
            </a:r>
          </a:p>
        </p:txBody>
      </p:sp>
    </p:spTree>
    <p:extLst>
      <p:ext uri="{BB962C8B-B14F-4D97-AF65-F5344CB8AC3E}">
        <p14:creationId xmlns:p14="http://schemas.microsoft.com/office/powerpoint/2010/main" val="36502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руках Христа бесстрашно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Взираю я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вперёд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борьбе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врагом опасным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верный мой оплот.</a:t>
            </a:r>
          </a:p>
        </p:txBody>
      </p:sp>
    </p:spTree>
    <p:extLst>
      <p:ext uri="{BB962C8B-B14F-4D97-AF65-F5344CB8AC3E}">
        <p14:creationId xmlns:p14="http://schemas.microsoft.com/office/powerpoint/2010/main" val="33768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Скала живая,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Убежище для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всех.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Кровь Его святая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Омоет тяжкий грех.</a:t>
            </a:r>
          </a:p>
        </p:txBody>
      </p:sp>
    </p:spTree>
    <p:extLst>
      <p:ext uri="{BB962C8B-B14F-4D97-AF65-F5344CB8AC3E}">
        <p14:creationId xmlns:p14="http://schemas.microsoft.com/office/powerpoint/2010/main" val="40961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день славного явленья,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Когда Христос придёт,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Тогда душа спасенье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Навеки обретёт.</a:t>
            </a:r>
          </a:p>
        </p:txBody>
      </p:sp>
    </p:spTree>
    <p:extLst>
      <p:ext uri="{BB962C8B-B14F-4D97-AF65-F5344CB8AC3E}">
        <p14:creationId xmlns:p14="http://schemas.microsoft.com/office/powerpoint/2010/main" val="38107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166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2012-08-13T18:27:45Z</dcterms:modified>
</cp:coreProperties>
</file>