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159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Божий мир наполняет сердца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195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972D83"/>
                </a:solidFill>
                <a:latin typeface="Myriad Pro" pitchFamily="34" charset="0"/>
              </a:rPr>
              <a:t>№</a:t>
            </a:r>
            <a:r>
              <a:rPr lang="ru-RU" smtClean="0">
                <a:solidFill>
                  <a:srgbClr val="972D83"/>
                </a:solidFill>
                <a:latin typeface="Myriad Pro" pitchFamily="34" charset="0"/>
              </a:rPr>
              <a:t>161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Господь!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Господь!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Господь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помощник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щит!</a:t>
            </a:r>
          </a:p>
        </p:txBody>
      </p:sp>
    </p:spTree>
    <p:extLst>
      <p:ext uri="{BB962C8B-B14F-4D97-AF65-F5344CB8AC3E}">
        <p14:creationId xmlns:p14="http://schemas.microsoft.com/office/powerpoint/2010/main" val="4103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Когда Божий мир наполняет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сердца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Пусть грозная буря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страшит,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Без страха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 верою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Бога пою: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«Мой Господь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 стрел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верный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щит».</a:t>
            </a:r>
          </a:p>
        </p:txBody>
      </p:sp>
    </p:spTree>
    <p:extLst>
      <p:ext uri="{BB962C8B-B14F-4D97-AF65-F5344CB8AC3E}">
        <p14:creationId xmlns:p14="http://schemas.microsoft.com/office/powerpoint/2010/main" val="35689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Господь!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Господь!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Господь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помощник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щит!</a:t>
            </a:r>
          </a:p>
        </p:txBody>
      </p:sp>
    </p:spTree>
    <p:extLst>
      <p:ext uri="{BB962C8B-B14F-4D97-AF65-F5344CB8AC3E}">
        <p14:creationId xmlns:p14="http://schemas.microsoft.com/office/powerpoint/2010/main" val="27807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Когда враг лукавый грозит поглотить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тьма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окружает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меня,</a:t>
            </a:r>
          </a:p>
        </p:txBody>
      </p:sp>
    </p:spTree>
    <p:extLst>
      <p:ext uri="{BB962C8B-B14F-4D97-AF65-F5344CB8AC3E}">
        <p14:creationId xmlns:p14="http://schemas.microsoft.com/office/powerpoint/2010/main" val="31864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Тогда весть Благая, что грех мой омыт,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Мне сияет во тьме, как звезда.</a:t>
            </a:r>
          </a:p>
        </p:txBody>
      </p:sp>
    </p:spTree>
    <p:extLst>
      <p:ext uri="{BB962C8B-B14F-4D97-AF65-F5344CB8AC3E}">
        <p14:creationId xmlns:p14="http://schemas.microsoft.com/office/powerpoint/2010/main" val="40684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Господь!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Господь!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Господь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помощник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щит!</a:t>
            </a:r>
          </a:p>
        </p:txBody>
      </p:sp>
    </p:spTree>
    <p:extLst>
      <p:ext uri="{BB962C8B-B14F-4D97-AF65-F5344CB8AC3E}">
        <p14:creationId xmlns:p14="http://schemas.microsoft.com/office/powerpoint/2010/main" val="37195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Отныне желаю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жить для Христа,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Нём мир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нашёл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покой. </a:t>
            </a:r>
          </a:p>
        </p:txBody>
      </p:sp>
    </p:spTree>
    <p:extLst>
      <p:ext uri="{BB962C8B-B14F-4D97-AF65-F5344CB8AC3E}">
        <p14:creationId xmlns:p14="http://schemas.microsoft.com/office/powerpoint/2010/main" val="37195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–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мне защита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силы греха.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Да пребудет Он вечно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79189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2012-08-13T18:07:13Z</dcterms:modified>
</cp:coreProperties>
</file>