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Когда порой изнемогаешь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160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для тебя, мой друг, поверь,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Открыта вечной жизни дверь.</a:t>
            </a:r>
          </a:p>
        </p:txBody>
      </p:sp>
    </p:spTree>
    <p:extLst>
      <p:ext uri="{BB962C8B-B14F-4D97-AF65-F5344CB8AC3E}">
        <p14:creationId xmlns:p14="http://schemas.microsoft.com/office/powerpoint/2010/main" val="412930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9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Когда порой изнемогаешь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Под тяжким бременем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креста,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веру слабую теряешь,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Порок и грех пленят тебя, -</a:t>
            </a:r>
          </a:p>
        </p:txBody>
      </p:sp>
    </p:spTree>
    <p:extLst>
      <p:ext uri="{BB962C8B-B14F-4D97-AF65-F5344CB8AC3E}">
        <p14:creationId xmlns:p14="http://schemas.microsoft.com/office/powerpoint/2010/main" val="62629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Христу спеши, мой друг, скорей: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даст покой душе твоей.</a:t>
            </a:r>
          </a:p>
        </p:txBody>
      </p:sp>
    </p:spTree>
    <p:extLst>
      <p:ext uri="{BB962C8B-B14F-4D97-AF65-F5344CB8AC3E}">
        <p14:creationId xmlns:p14="http://schemas.microsoft.com/office/powerpoint/2010/main" val="146056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Друг, во Христе ищи ты силы,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стать в ряды борцов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Его.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3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Ему будь верен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могилы,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борьбе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взирая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Него.</a:t>
            </a:r>
          </a:p>
        </p:txBody>
      </p:sp>
    </p:spTree>
    <p:extLst>
      <p:ext uri="{BB962C8B-B14F-4D97-AF65-F5344CB8AC3E}">
        <p14:creationId xmlns:p14="http://schemas.microsoft.com/office/powerpoint/2010/main" val="17649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бойся,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если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враг грозит,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верный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крепкий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щит.</a:t>
            </a:r>
          </a:p>
        </p:txBody>
      </p:sp>
    </p:spTree>
    <p:extLst>
      <p:ext uri="{BB962C8B-B14F-4D97-AF65-F5344CB8AC3E}">
        <p14:creationId xmlns:p14="http://schemas.microsoft.com/office/powerpoint/2010/main" val="18996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Гони все мрачные сомненья,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Приди, приди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Христу скорей. </a:t>
            </a:r>
          </a:p>
        </p:txBody>
      </p:sp>
    </p:spTree>
    <p:extLst>
      <p:ext uri="{BB962C8B-B14F-4D97-AF65-F5344CB8AC3E}">
        <p14:creationId xmlns:p14="http://schemas.microsoft.com/office/powerpoint/2010/main" val="15099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медли, друг, ищи спасенья,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не остаться вне дверей,</a:t>
            </a:r>
          </a:p>
        </p:txBody>
      </p:sp>
    </p:spTree>
    <p:extLst>
      <p:ext uri="{BB962C8B-B14F-4D97-AF65-F5344CB8AC3E}">
        <p14:creationId xmlns:p14="http://schemas.microsoft.com/office/powerpoint/2010/main" val="320734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123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2012-08-13T17:57:35Z</dcterms:modified>
</cp:coreProperties>
</file>