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307574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Каждый день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каждое мгновенье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3863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158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Чем могу воздать Тебе, Спаситель?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Полагаюсь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любовь Твою, </a:t>
            </a:r>
          </a:p>
        </p:txBody>
      </p:sp>
    </p:spTree>
    <p:extLst>
      <p:ext uri="{BB962C8B-B14F-4D97-AF65-F5344CB8AC3E}">
        <p14:creationId xmlns:p14="http://schemas.microsoft.com/office/powerpoint/2010/main" val="24987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Поддержи огонь священной веры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Я Тебе вверяю жизнь мою. </a:t>
            </a:r>
          </a:p>
        </p:txBody>
      </p:sp>
    </p:spTree>
    <p:extLst>
      <p:ext uri="{BB962C8B-B14F-4D97-AF65-F5344CB8AC3E}">
        <p14:creationId xmlns:p14="http://schemas.microsoft.com/office/powerpoint/2010/main" val="19596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Сохрани меня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Твоей деснице,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Если встречу грозную беду. </a:t>
            </a:r>
          </a:p>
        </p:txBody>
      </p:sp>
    </p:spTree>
    <p:extLst>
      <p:ext uri="{BB962C8B-B14F-4D97-AF65-F5344CB8AC3E}">
        <p14:creationId xmlns:p14="http://schemas.microsoft.com/office/powerpoint/2010/main" val="2814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Пролетают быстро дни за днями –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Скоро я к Тебе, Отец, приду!</a:t>
            </a:r>
          </a:p>
        </p:txBody>
      </p:sp>
    </p:spTree>
    <p:extLst>
      <p:ext uri="{BB962C8B-B14F-4D97-AF65-F5344CB8AC3E}">
        <p14:creationId xmlns:p14="http://schemas.microsoft.com/office/powerpoint/2010/main" val="2796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Каждый день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каждое мгновенье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источник силы для меня.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 Него во всём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полагаюсь,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сердце слово истины храня. </a:t>
            </a:r>
          </a:p>
        </p:txBody>
      </p:sp>
    </p:spTree>
    <p:extLst>
      <p:ext uri="{BB962C8B-B14F-4D97-AF65-F5344CB8AC3E}">
        <p14:creationId xmlns:p14="http://schemas.microsoft.com/office/powerpoint/2010/main" val="3923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Тот, Кто любит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людей безмерно,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Кто дары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каждый день даёт, </a:t>
            </a:r>
          </a:p>
        </p:txBody>
      </p:sp>
    </p:spTree>
    <p:extLst>
      <p:ext uri="{BB962C8B-B14F-4D97-AF65-F5344CB8AC3E}">
        <p14:creationId xmlns:p14="http://schemas.microsoft.com/office/powerpoint/2010/main" val="26600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Среди бурь, невзгод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испытаний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Мир небесный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душу ниспошлёт.</a:t>
            </a:r>
          </a:p>
        </p:txBody>
      </p:sp>
    </p:spTree>
    <p:extLst>
      <p:ext uri="{BB962C8B-B14F-4D97-AF65-F5344CB8AC3E}">
        <p14:creationId xmlns:p14="http://schemas.microsoft.com/office/powerpoint/2010/main" val="12433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Каждый день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ко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мне Спаситель близок,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Посылает милость каждый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час,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Он простил мне прошлые ошибки,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От греха меня навеки спас.</a:t>
            </a:r>
          </a:p>
        </p:txBody>
      </p:sp>
    </p:spTree>
    <p:extLst>
      <p:ext uri="{BB962C8B-B14F-4D97-AF65-F5344CB8AC3E}">
        <p14:creationId xmlns:p14="http://schemas.microsoft.com/office/powerpoint/2010/main" val="17551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Советник наш и наша сила.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защита для Своих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детей,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Сохранит от бед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нелёгкой жизни,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Не отнимет милости Своей.</a:t>
            </a:r>
          </a:p>
        </p:txBody>
      </p:sp>
    </p:spTree>
    <p:extLst>
      <p:ext uri="{BB962C8B-B14F-4D97-AF65-F5344CB8AC3E}">
        <p14:creationId xmlns:p14="http://schemas.microsoft.com/office/powerpoint/2010/main" val="42169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2012-08-13T17:28:48Z</dcterms:modified>
</cp:coreProperties>
</file>