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D83"/>
    <a:srgbClr val="79368E"/>
    <a:srgbClr val="93294F"/>
    <a:srgbClr val="00AC4E"/>
    <a:srgbClr val="00A249"/>
    <a:srgbClr val="009644"/>
    <a:srgbClr val="963108"/>
    <a:srgbClr val="743488"/>
    <a:srgbClr val="6A307C"/>
    <a:srgbClr val="954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53504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Христос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мне щит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37480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156</a:t>
            </a:r>
            <a:endParaRPr lang="ru-RU" dirty="0" smtClean="0">
              <a:solidFill>
                <a:srgbClr val="972D83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8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10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Христос 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мне щит </a:t>
            </a:r>
            <a:endParaRPr lang="ru-RU" sz="68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упованье,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К Нему стремлюсь </a:t>
            </a:r>
            <a:endParaRPr lang="ru-RU" sz="68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всей душой!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За грех мой претерпел страданья,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Искупитель верный мой! </a:t>
            </a:r>
          </a:p>
        </p:txBody>
      </p:sp>
    </p:spTree>
    <p:extLst>
      <p:ext uri="{BB962C8B-B14F-4D97-AF65-F5344CB8AC3E}">
        <p14:creationId xmlns:p14="http://schemas.microsoft.com/office/powerpoint/2010/main" val="2740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Христос -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мой светоч,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Он в сомненье Надежду </a:t>
            </a:r>
            <a:endParaRPr lang="ru-RU" sz="68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сердцу подаёт,</a:t>
            </a:r>
            <a:endParaRPr lang="ru-RU" sz="68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41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К Нему 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души моей стремленье,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Он веру </a:t>
            </a:r>
            <a:endParaRPr lang="ru-RU" sz="68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будущность даёт.</a:t>
            </a:r>
          </a:p>
        </p:txBody>
      </p:sp>
    </p:spTree>
    <p:extLst>
      <p:ext uri="{BB962C8B-B14F-4D97-AF65-F5344CB8AC3E}">
        <p14:creationId xmlns:p14="http://schemas.microsoft.com/office/powerpoint/2010/main" val="84922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Христос 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прибежище и сила,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Я в немощи </a:t>
            </a:r>
            <a:endParaRPr lang="ru-RU" sz="68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Нему 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приду.</a:t>
            </a:r>
            <a:endParaRPr lang="ru-RU" sz="68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0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И утомлённою душою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К святым стопам Его прильну.</a:t>
            </a:r>
          </a:p>
        </p:txBody>
      </p:sp>
    </p:spTree>
    <p:extLst>
      <p:ext uri="{BB962C8B-B14F-4D97-AF65-F5344CB8AC3E}">
        <p14:creationId xmlns:p14="http://schemas.microsoft.com/office/powerpoint/2010/main" val="311121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Христос 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источник вечной жизни,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К Нему иду, </a:t>
            </a:r>
            <a:endParaRPr lang="ru-RU" sz="68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знаю я:</a:t>
            </a:r>
          </a:p>
        </p:txBody>
      </p:sp>
    </p:spTree>
    <p:extLst>
      <p:ext uri="{BB962C8B-B14F-4D97-AF65-F5344CB8AC3E}">
        <p14:creationId xmlns:p14="http://schemas.microsoft.com/office/powerpoint/2010/main" val="63817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Он приведёт </a:t>
            </a:r>
            <a:endParaRPr lang="ru-RU" sz="68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святой отчизне,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Там мир найдёт душа моя.</a:t>
            </a:r>
          </a:p>
        </p:txBody>
      </p:sp>
    </p:spTree>
    <p:extLst>
      <p:ext uri="{BB962C8B-B14F-4D97-AF65-F5344CB8AC3E}">
        <p14:creationId xmlns:p14="http://schemas.microsoft.com/office/powerpoint/2010/main" val="47295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107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17</cp:revision>
  <dcterms:created xsi:type="dcterms:W3CDTF">2012-07-25T11:14:36Z</dcterms:created>
  <dcterms:modified xsi:type="dcterms:W3CDTF">2012-08-13T17:05:46Z</dcterms:modified>
</cp:coreProperties>
</file>