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0" r:id="rId2"/>
    <p:sldId id="258" r:id="rId3"/>
    <p:sldId id="261" r:id="rId4"/>
    <p:sldId id="262" r:id="rId5"/>
    <p:sldId id="263" r:id="rId6"/>
  </p:sldIdLst>
  <p:sldSz cx="9144000" cy="6858000" type="screen4x3"/>
  <p:notesSz cx="6858000" cy="9144000"/>
  <p:embeddedFontLst>
    <p:embeddedFont>
      <p:font typeface="Calibri" pitchFamily="34" charset="0"/>
      <p:regular r:id="rId7"/>
      <p:bold r:id="rId8"/>
      <p:italic r:id="rId9"/>
      <p:boldItalic r:id="rId10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2D83"/>
    <a:srgbClr val="79368E"/>
    <a:srgbClr val="93294F"/>
    <a:srgbClr val="00AC4E"/>
    <a:srgbClr val="00A249"/>
    <a:srgbClr val="009644"/>
    <a:srgbClr val="963108"/>
    <a:srgbClr val="743488"/>
    <a:srgbClr val="6A307C"/>
    <a:srgbClr val="9543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086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13.08.2012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13.08.2012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13.08.2012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13.08.2012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13.08.2012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13.08.2012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13.08.2012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2439792"/>
            <a:ext cx="77768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solidFill>
                  <a:schemeClr val="bg1"/>
                </a:solidFill>
                <a:latin typeface="Myriad Pro Light" pitchFamily="34" charset="0"/>
              </a:rPr>
              <a:t>На Бога уповай</a:t>
            </a:r>
            <a:endParaRPr lang="ru-RU" sz="8000" dirty="0">
              <a:solidFill>
                <a:schemeClr val="bg1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3881353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972D83"/>
                </a:solidFill>
                <a:latin typeface="Myriad Pro" pitchFamily="34" charset="0"/>
              </a:rPr>
              <a:t>Гимны надежды №</a:t>
            </a:r>
            <a:r>
              <a:rPr lang="ru-RU" dirty="0" smtClean="0">
                <a:solidFill>
                  <a:srgbClr val="972D83"/>
                </a:solidFill>
                <a:latin typeface="Myriad Pro" pitchFamily="34" charset="0"/>
              </a:rPr>
              <a:t>155</a:t>
            </a:r>
            <a:endParaRPr lang="ru-RU" dirty="0" smtClean="0">
              <a:solidFill>
                <a:srgbClr val="972D83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99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На Бога уповай:</a:t>
            </a: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Он </a:t>
            </a:r>
            <a:r>
              <a:rPr lang="ru-RU" sz="6000" dirty="0" smtClean="0">
                <a:solidFill>
                  <a:schemeClr val="bg1"/>
                </a:solidFill>
                <a:latin typeface="Myriad Pro Light" pitchFamily="34" charset="0"/>
              </a:rPr>
              <a:t>- </a:t>
            </a:r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Избавитель твой, </a:t>
            </a: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Рассеет страх, </a:t>
            </a:r>
            <a:endParaRPr lang="ru-RU" sz="60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000" dirty="0" smtClean="0">
                <a:solidFill>
                  <a:schemeClr val="bg1"/>
                </a:solidFill>
                <a:latin typeface="Myriad Pro Light" pitchFamily="34" charset="0"/>
              </a:rPr>
              <a:t>как </a:t>
            </a:r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ночи тень, </a:t>
            </a: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И даст душе покой.</a:t>
            </a: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Вручи Ему свой путь, </a:t>
            </a: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Поведай боль </a:t>
            </a:r>
            <a:r>
              <a:rPr lang="ru-RU" sz="6000" dirty="0" smtClean="0">
                <a:solidFill>
                  <a:schemeClr val="bg1"/>
                </a:solidFill>
                <a:latin typeface="Myriad Pro Light" pitchFamily="34" charset="0"/>
              </a:rPr>
              <a:t>души,</a:t>
            </a:r>
            <a:endParaRPr lang="ru-RU" sz="60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И Он услышит </a:t>
            </a:r>
            <a:endParaRPr lang="ru-RU" sz="60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000" dirty="0" smtClean="0">
                <a:solidFill>
                  <a:schemeClr val="bg1"/>
                </a:solidFill>
                <a:latin typeface="Myriad Pro Light" pitchFamily="34" charset="0"/>
              </a:rPr>
              <a:t>голос </a:t>
            </a:r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твой, </a:t>
            </a: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На помощь поспешит.</a:t>
            </a:r>
          </a:p>
        </p:txBody>
      </p:sp>
    </p:spTree>
    <p:extLst>
      <p:ext uri="{BB962C8B-B14F-4D97-AF65-F5344CB8AC3E}">
        <p14:creationId xmlns:p14="http://schemas.microsoft.com/office/powerpoint/2010/main" val="2031463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Живи, как верный сын </a:t>
            </a: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Небесного Отца,</a:t>
            </a: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И следуй </a:t>
            </a:r>
            <a:endParaRPr lang="ru-RU" sz="60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000" dirty="0" smtClean="0">
                <a:solidFill>
                  <a:schemeClr val="bg1"/>
                </a:solidFill>
                <a:latin typeface="Myriad Pro Light" pitchFamily="34" charset="0"/>
              </a:rPr>
              <a:t>по </a:t>
            </a:r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Его стопам </a:t>
            </a: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С надеждой до конца!</a:t>
            </a:r>
          </a:p>
        </p:txBody>
      </p:sp>
    </p:spTree>
    <p:extLst>
      <p:ext uri="{BB962C8B-B14F-4D97-AF65-F5344CB8AC3E}">
        <p14:creationId xmlns:p14="http://schemas.microsoft.com/office/powerpoint/2010/main" val="363739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626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65</Words>
  <Application>Microsoft Office PowerPoint</Application>
  <PresentationFormat>Экран (4:3)</PresentationFormat>
  <Paragraphs>17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Myriad Pro Light</vt:lpstr>
      <vt:lpstr>Myriad Pro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17</cp:revision>
  <dcterms:created xsi:type="dcterms:W3CDTF">2012-07-25T11:14:36Z</dcterms:created>
  <dcterms:modified xsi:type="dcterms:W3CDTF">2012-08-13T16:56:23Z</dcterms:modified>
</cp:coreProperties>
</file>