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5879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Просите,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будет дано вам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6814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151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Стучите сильней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откроет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Вам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дверь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благодати Христос, </a:t>
            </a:r>
          </a:p>
        </p:txBody>
      </p:sp>
    </p:spTree>
    <p:extLst>
      <p:ext uri="{BB962C8B-B14F-4D97-AF65-F5344CB8AC3E}">
        <p14:creationId xmlns:p14="http://schemas.microsoft.com/office/powerpoint/2010/main" val="169074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примет, простит и омоет,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Сотрёт с глаз следы ваших слёз. </a:t>
            </a:r>
          </a:p>
        </p:txBody>
      </p:sp>
    </p:spTree>
    <p:extLst>
      <p:ext uri="{BB962C8B-B14F-4D97-AF65-F5344CB8AC3E}">
        <p14:creationId xmlns:p14="http://schemas.microsoft.com/office/powerpoint/2010/main" val="51501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Стучите ж упорно, стучите!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благ,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наш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Небесный Отец: </a:t>
            </a:r>
          </a:p>
        </p:txBody>
      </p:sp>
    </p:spTree>
    <p:extLst>
      <p:ext uri="{BB962C8B-B14F-4D97-AF65-F5344CB8AC3E}">
        <p14:creationId xmlns:p14="http://schemas.microsoft.com/office/powerpoint/2010/main" val="27198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Для нас приготовил обитель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славный победный венец.</a:t>
            </a:r>
          </a:p>
        </p:txBody>
      </p:sp>
    </p:spTree>
    <p:extLst>
      <p:ext uri="{BB962C8B-B14F-4D97-AF65-F5344CB8AC3E}">
        <p14:creationId xmlns:p14="http://schemas.microsoft.com/office/powerpoint/2010/main" val="202213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09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«Просите,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будет дано вам», -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Когда-то Спаситель учил.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И, веруя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Божие Слово,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Просите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терпенья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сил. </a:t>
            </a:r>
          </a:p>
        </p:txBody>
      </p:sp>
    </p:spTree>
    <p:extLst>
      <p:ext uri="{BB962C8B-B14F-4D97-AF65-F5344CB8AC3E}">
        <p14:creationId xmlns:p14="http://schemas.microsoft.com/office/powerpoint/2010/main" val="59408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Просите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надеждой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верой: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Господь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обещает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послать </a:t>
            </a:r>
          </a:p>
        </p:txBody>
      </p:sp>
    </p:spTree>
    <p:extLst>
      <p:ext uri="{BB962C8B-B14F-4D97-AF65-F5344CB8AC3E}">
        <p14:creationId xmlns:p14="http://schemas.microsoft.com/office/powerpoint/2010/main" val="187955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Вам Духа Святого без меры,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Спасение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благодать.</a:t>
            </a:r>
          </a:p>
        </p:txBody>
      </p:sp>
    </p:spTree>
    <p:extLst>
      <p:ext uri="{BB962C8B-B14F-4D97-AF65-F5344CB8AC3E}">
        <p14:creationId xmlns:p14="http://schemas.microsoft.com/office/powerpoint/2010/main" val="88624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Ищите, друзья,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найдёте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Жемчужину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веры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живой,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61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ней мир и покой обретёте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радости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жизни земной. </a:t>
            </a:r>
          </a:p>
        </p:txBody>
      </p:sp>
    </p:spTree>
    <p:extLst>
      <p:ext uri="{BB962C8B-B14F-4D97-AF65-F5344CB8AC3E}">
        <p14:creationId xmlns:p14="http://schemas.microsoft.com/office/powerpoint/2010/main" val="224866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Стремитесь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без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устали, братья,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Вы к царству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правде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Творца,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17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даст, по Своей благодати,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Вам счастье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жизнь без конца.</a:t>
            </a:r>
          </a:p>
        </p:txBody>
      </p:sp>
    </p:spTree>
    <p:extLst>
      <p:ext uri="{BB962C8B-B14F-4D97-AF65-F5344CB8AC3E}">
        <p14:creationId xmlns:p14="http://schemas.microsoft.com/office/powerpoint/2010/main" val="127591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149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 Light</vt:lpstr>
      <vt:lpstr>Myriad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17</cp:revision>
  <dcterms:created xsi:type="dcterms:W3CDTF">2012-07-25T11:14:36Z</dcterms:created>
  <dcterms:modified xsi:type="dcterms:W3CDTF">2012-08-13T16:07:11Z</dcterms:modified>
</cp:coreProperties>
</file>