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349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Заботы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возложи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Творца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150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Заботы свои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возложи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 Творца,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Все страхи,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сомненья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тревоги,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Пусть тучи скорбей тяжелее свинца,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Доверь всё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великому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Богу!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Поведай Ему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печали.</a:t>
            </a:r>
          </a:p>
        </p:txBody>
      </p:sp>
    </p:spTree>
    <p:extLst>
      <p:ext uri="{BB962C8B-B14F-4D97-AF65-F5344CB8AC3E}">
        <p14:creationId xmlns:p14="http://schemas.microsoft.com/office/powerpoint/2010/main" val="18568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Нас учит Господь беззаботности птиц,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их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бережёт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питает,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Небесная щедрость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знает границ,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Преград и пределов не знает.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 завтрашнем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дне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 печалься!</a:t>
            </a:r>
          </a:p>
        </p:txBody>
      </p:sp>
    </p:spTree>
    <p:extLst>
      <p:ext uri="{BB962C8B-B14F-4D97-AF65-F5344CB8AC3E}">
        <p14:creationId xmlns:p14="http://schemas.microsoft.com/office/powerpoint/2010/main" val="39064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 ткут себе платьев цветы на лугах,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Но как их роскошно убранство! </a:t>
            </a:r>
          </a:p>
        </p:txBody>
      </p:sp>
    </p:spTree>
    <p:extLst>
      <p:ext uri="{BB962C8B-B14F-4D97-AF65-F5344CB8AC3E}">
        <p14:creationId xmlns:p14="http://schemas.microsoft.com/office/powerpoint/2010/main" val="18714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Заботьтесь о правде,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вере в сердцах,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Ищите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Небесного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Царства,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 прочее всё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приложит!</a:t>
            </a:r>
          </a:p>
        </p:txBody>
      </p:sp>
    </p:spTree>
    <p:extLst>
      <p:ext uri="{BB962C8B-B14F-4D97-AF65-F5344CB8AC3E}">
        <p14:creationId xmlns:p14="http://schemas.microsoft.com/office/powerpoint/2010/main" val="42075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101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2012-08-13T15:58:19Z</dcterms:modified>
</cp:coreProperties>
</file>