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112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623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147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покров. О, какая отрада!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Мирно тружусь я, и сплю, и встаю.</a:t>
            </a:r>
          </a:p>
        </p:txBody>
      </p:sp>
    </p:spTree>
    <p:extLst>
      <p:ext uri="{BB962C8B-B14F-4D97-AF65-F5344CB8AC3E}">
        <p14:creationId xmlns:p14="http://schemas.microsoft.com/office/powerpoint/2010/main" val="19244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Божья любовь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унынья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ограда,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Гимны хваленья Ему я пою.</a:t>
            </a:r>
          </a:p>
        </p:txBody>
      </p:sp>
    </p:spTree>
    <p:extLst>
      <p:ext uri="{BB962C8B-B14F-4D97-AF65-F5344CB8AC3E}">
        <p14:creationId xmlns:p14="http://schemas.microsoft.com/office/powerpoint/2010/main" val="32689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покров! Божья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 мне милостей реки. </a:t>
            </a:r>
          </a:p>
        </p:txBody>
      </p:sp>
    </p:spTree>
    <p:extLst>
      <p:ext uri="{BB962C8B-B14F-4D97-AF65-F5344CB8AC3E}">
        <p14:creationId xmlns:p14="http://schemas.microsoft.com/office/powerpoint/2010/main" val="34885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покров! Иисуса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вовеки!</a:t>
            </a:r>
          </a:p>
        </p:txBody>
      </p:sp>
    </p:spTree>
    <p:extLst>
      <p:ext uri="{BB962C8B-B14F-4D97-AF65-F5344CB8AC3E}">
        <p14:creationId xmlns:p14="http://schemas.microsoft.com/office/powerpoint/2010/main" val="38664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покров. Я Ему доверяюсь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Бури и грозы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смутят.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верой всегда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Нему обращаюсь: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мой Спаситель, Его я дитя.</a:t>
            </a:r>
          </a:p>
        </p:txBody>
      </p:sp>
    </p:spTree>
    <p:extLst>
      <p:ext uri="{BB962C8B-B14F-4D97-AF65-F5344CB8AC3E}">
        <p14:creationId xmlns:p14="http://schemas.microsoft.com/office/powerpoint/2010/main" val="34689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покров. О, какая отрада!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Мирно тружусь я, и сплю, и встаю.</a:t>
            </a:r>
          </a:p>
        </p:txBody>
      </p:sp>
    </p:spTree>
    <p:extLst>
      <p:ext uri="{BB962C8B-B14F-4D97-AF65-F5344CB8AC3E}">
        <p14:creationId xmlns:p14="http://schemas.microsoft.com/office/powerpoint/2010/main" val="18324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покров! Иисуса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вовеки!</a:t>
            </a:r>
          </a:p>
        </p:txBody>
      </p:sp>
    </p:spTree>
    <p:extLst>
      <p:ext uri="{BB962C8B-B14F-4D97-AF65-F5344CB8AC3E}">
        <p14:creationId xmlns:p14="http://schemas.microsoft.com/office/powerpoint/2010/main" val="37834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 от невзгод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волнений.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Нём я укроюсь, Он крепость моя.</a:t>
            </a:r>
          </a:p>
        </p:txBody>
      </p:sp>
    </p:spTree>
    <p:extLst>
      <p:ext uri="{BB962C8B-B14F-4D97-AF65-F5344CB8AC3E}">
        <p14:creationId xmlns:p14="http://schemas.microsoft.com/office/powerpoint/2010/main" val="5099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Душу мою сохранит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сомнений,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искушеньях Твердыня моя.</a:t>
            </a:r>
          </a:p>
        </p:txBody>
      </p:sp>
    </p:spTree>
    <p:extLst>
      <p:ext uri="{BB962C8B-B14F-4D97-AF65-F5344CB8AC3E}">
        <p14:creationId xmlns:p14="http://schemas.microsoft.com/office/powerpoint/2010/main" val="32556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покров! Божья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 мне милостей реки. </a:t>
            </a:r>
          </a:p>
        </p:txBody>
      </p:sp>
    </p:spTree>
    <p:extLst>
      <p:ext uri="{BB962C8B-B14F-4D97-AF65-F5344CB8AC3E}">
        <p14:creationId xmlns:p14="http://schemas.microsoft.com/office/powerpoint/2010/main" val="25567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покров! Иисуса любовь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мною вовеки!</a:t>
            </a:r>
          </a:p>
        </p:txBody>
      </p:sp>
    </p:spTree>
    <p:extLst>
      <p:ext uri="{BB962C8B-B14F-4D97-AF65-F5344CB8AC3E}">
        <p14:creationId xmlns:p14="http://schemas.microsoft.com/office/powerpoint/2010/main" val="19244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2012-08-10T15:40:29Z</dcterms:modified>
</cp:coreProperties>
</file>