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8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72D83"/>
    <a:srgbClr val="79368E"/>
    <a:srgbClr val="93294F"/>
    <a:srgbClr val="00AC4E"/>
    <a:srgbClr val="00A249"/>
    <a:srgbClr val="009644"/>
    <a:srgbClr val="963108"/>
    <a:srgbClr val="743488"/>
    <a:srgbClr val="6A307C"/>
    <a:srgbClr val="9543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728"/>
  </p:normalViewPr>
  <p:slideViewPr>
    <p:cSldViewPr snapToGrid="0">
      <p:cViewPr>
        <p:scale>
          <a:sx n="157" d="100"/>
          <a:sy n="157" d="100"/>
        </p:scale>
        <p:origin x="-216" y="-11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E144-3988-4DF6-846E-DBE86B76C2AF}" type="datetimeFigureOut">
              <a:rPr lang="ru-RU" smtClean="0"/>
              <a:t>13.04.18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9907F-B7A3-47DD-8192-175AA9470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9651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E144-3988-4DF6-846E-DBE86B76C2AF}" type="datetimeFigureOut">
              <a:rPr lang="ru-RU" smtClean="0"/>
              <a:t>13.04.18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9907F-B7A3-47DD-8192-175AA9470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2514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E144-3988-4DF6-846E-DBE86B76C2AF}" type="datetimeFigureOut">
              <a:rPr lang="ru-RU" smtClean="0"/>
              <a:t>13.04.18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9907F-B7A3-47DD-8192-175AA9470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53936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E144-3988-4DF6-846E-DBE86B76C2AF}" type="datetimeFigureOut">
              <a:rPr lang="ru-RU" smtClean="0"/>
              <a:t>13.04.18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9907F-B7A3-47DD-8192-175AA9470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9031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E144-3988-4DF6-846E-DBE86B76C2AF}" type="datetimeFigureOut">
              <a:rPr lang="ru-RU" smtClean="0"/>
              <a:t>13.04.18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9907F-B7A3-47DD-8192-175AA9470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9504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E144-3988-4DF6-846E-DBE86B76C2AF}" type="datetimeFigureOut">
              <a:rPr lang="ru-RU" smtClean="0"/>
              <a:t>13.04.18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9907F-B7A3-47DD-8192-175AA9470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880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E144-3988-4DF6-846E-DBE86B76C2AF}" type="datetimeFigureOut">
              <a:rPr lang="ru-RU" smtClean="0"/>
              <a:t>13.04.18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9907F-B7A3-47DD-8192-175AA9470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7054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E144-3988-4DF6-846E-DBE86B76C2AF}" type="datetimeFigureOut">
              <a:rPr lang="ru-RU" smtClean="0"/>
              <a:t>13.04.18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9907F-B7A3-47DD-8192-175AA9470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3707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E144-3988-4DF6-846E-DBE86B76C2AF}" type="datetimeFigureOut">
              <a:rPr lang="ru-RU" smtClean="0"/>
              <a:t>13.04.18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9907F-B7A3-47DD-8192-175AA9470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3685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E144-3988-4DF6-846E-DBE86B76C2AF}" type="datetimeFigureOut">
              <a:rPr lang="ru-RU" smtClean="0"/>
              <a:t>13.04.18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9907F-B7A3-47DD-8192-175AA9470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3498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DE144-3988-4DF6-846E-DBE86B76C2AF}" type="datetimeFigureOut">
              <a:rPr lang="ru-RU" smtClean="0"/>
              <a:t>13.04.18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79907F-B7A3-47DD-8192-175AA9470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7176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ADE144-3988-4DF6-846E-DBE86B76C2AF}" type="datetimeFigureOut">
              <a:rPr lang="ru-RU" smtClean="0"/>
              <a:t>13.04.18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79907F-B7A3-47DD-8192-175AA947041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6201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83568" y="2439792"/>
            <a:ext cx="77768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0" dirty="0">
                <a:solidFill>
                  <a:schemeClr val="bg1"/>
                </a:solidFill>
                <a:latin typeface="Myriad Pro Light" pitchFamily="34" charset="0"/>
              </a:rPr>
              <a:t>Твёрдо я верю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321316" y="3805153"/>
            <a:ext cx="2501367" cy="524086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972D83"/>
                </a:solidFill>
                <a:latin typeface="Myriad Pro" pitchFamily="34" charset="0"/>
              </a:rPr>
              <a:t>Гимны надежды №146</a:t>
            </a:r>
          </a:p>
        </p:txBody>
      </p:sp>
    </p:spTree>
    <p:extLst>
      <p:ext uri="{BB962C8B-B14F-4D97-AF65-F5344CB8AC3E}">
        <p14:creationId xmlns:p14="http://schemas.microsoft.com/office/powerpoint/2010/main" val="2705999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67559" y="520262"/>
            <a:ext cx="8040414" cy="58332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Твёрдо я верю Божьим словам: </a:t>
            </a:r>
          </a:p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Бог мой во славе явится Сам, </a:t>
            </a:r>
          </a:p>
        </p:txBody>
      </p:sp>
    </p:spTree>
    <p:extLst>
      <p:ext uri="{BB962C8B-B14F-4D97-AF65-F5344CB8AC3E}">
        <p14:creationId xmlns:p14="http://schemas.microsoft.com/office/powerpoint/2010/main" val="3964120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67559" y="520262"/>
            <a:ext cx="8040414" cy="58332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Даст Он спасенье нам с торжеством, </a:t>
            </a:r>
          </a:p>
          <a:p>
            <a:pPr algn="ctr"/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Царствовать будем </a:t>
            </a:r>
          </a:p>
          <a:p>
            <a:pPr algn="ctr"/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мы </a:t>
            </a:r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со Христом.</a:t>
            </a:r>
          </a:p>
        </p:txBody>
      </p:sp>
    </p:spTree>
    <p:extLst>
      <p:ext uri="{BB962C8B-B14F-4D97-AF65-F5344CB8AC3E}">
        <p14:creationId xmlns:p14="http://schemas.microsoft.com/office/powerpoint/2010/main" val="349468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67559" y="520262"/>
            <a:ext cx="8040414" cy="58332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Вечно я буду</a:t>
            </a:r>
          </a:p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Петь с торжеством </a:t>
            </a:r>
          </a:p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Об Иисусе </a:t>
            </a:r>
          </a:p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Дивном моём.</a:t>
            </a:r>
          </a:p>
        </p:txBody>
      </p:sp>
    </p:spTree>
    <p:extLst>
      <p:ext uri="{BB962C8B-B14F-4D97-AF65-F5344CB8AC3E}">
        <p14:creationId xmlns:p14="http://schemas.microsoft.com/office/powerpoint/2010/main" val="4000556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67559" y="520262"/>
            <a:ext cx="8040414" cy="58332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Вечно я буду</a:t>
            </a:r>
          </a:p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Петь с торжеством </a:t>
            </a:r>
          </a:p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Об Иисусе </a:t>
            </a:r>
          </a:p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Дивном моём.</a:t>
            </a:r>
          </a:p>
        </p:txBody>
      </p:sp>
    </p:spTree>
    <p:extLst>
      <p:ext uri="{BB962C8B-B14F-4D97-AF65-F5344CB8AC3E}">
        <p14:creationId xmlns:p14="http://schemas.microsoft.com/office/powerpoint/2010/main" val="1689798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67559" y="520262"/>
            <a:ext cx="8040414" cy="58332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7200" dirty="0">
              <a:solidFill>
                <a:schemeClr val="bg1"/>
              </a:solidFill>
              <a:latin typeface="Myriad Pro Ligh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9798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67559" y="520262"/>
            <a:ext cx="8040414" cy="58332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Твёрдо я верю </a:t>
            </a:r>
            <a:endParaRPr lang="ru-RU" sz="7200" dirty="0" smtClean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в </a:t>
            </a:r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Божью любовь: </a:t>
            </a:r>
          </a:p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Он за меня </a:t>
            </a:r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пролил </a:t>
            </a:r>
          </a:p>
          <a:p>
            <a:pPr algn="ctr"/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Свою Кровь</a:t>
            </a:r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,</a:t>
            </a:r>
          </a:p>
        </p:txBody>
      </p:sp>
    </p:spTree>
    <p:extLst>
      <p:ext uri="{BB962C8B-B14F-4D97-AF65-F5344CB8AC3E}">
        <p14:creationId xmlns:p14="http://schemas.microsoft.com/office/powerpoint/2010/main" val="2045073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67559" y="520262"/>
            <a:ext cx="8040414" cy="58332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Все согрешенья Он мне простил, </a:t>
            </a:r>
          </a:p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В вечное Царство двери открыл.</a:t>
            </a:r>
          </a:p>
        </p:txBody>
      </p:sp>
    </p:spTree>
    <p:extLst>
      <p:ext uri="{BB962C8B-B14F-4D97-AF65-F5344CB8AC3E}">
        <p14:creationId xmlns:p14="http://schemas.microsoft.com/office/powerpoint/2010/main" val="1329459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67559" y="520262"/>
            <a:ext cx="8040414" cy="58332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Вечно я буду</a:t>
            </a:r>
          </a:p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Петь с торжеством </a:t>
            </a:r>
          </a:p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Об Иисусе </a:t>
            </a:r>
          </a:p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Дивном моём.</a:t>
            </a:r>
          </a:p>
        </p:txBody>
      </p:sp>
    </p:spTree>
    <p:extLst>
      <p:ext uri="{BB962C8B-B14F-4D97-AF65-F5344CB8AC3E}">
        <p14:creationId xmlns:p14="http://schemas.microsoft.com/office/powerpoint/2010/main" val="549889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67559" y="520262"/>
            <a:ext cx="8040414" cy="58332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Вечно я буду</a:t>
            </a:r>
          </a:p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Петь с торжеством </a:t>
            </a:r>
          </a:p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Об Иисусе </a:t>
            </a:r>
          </a:p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Дивном моём.</a:t>
            </a:r>
          </a:p>
        </p:txBody>
      </p:sp>
    </p:spTree>
    <p:extLst>
      <p:ext uri="{BB962C8B-B14F-4D97-AF65-F5344CB8AC3E}">
        <p14:creationId xmlns:p14="http://schemas.microsoft.com/office/powerpoint/2010/main" val="483198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67559" y="520262"/>
            <a:ext cx="8040414" cy="58332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Твёрдо я верю </a:t>
            </a:r>
            <a:endParaRPr lang="ru-RU" sz="7200" dirty="0" smtClean="0">
              <a:solidFill>
                <a:schemeClr val="bg1"/>
              </a:solidFill>
              <a:latin typeface="Myriad Pro Light" pitchFamily="34" charset="0"/>
            </a:endParaRPr>
          </a:p>
          <a:p>
            <a:pPr algn="ctr"/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в </a:t>
            </a:r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милость Творца: </a:t>
            </a:r>
          </a:p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Он, </a:t>
            </a:r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мой Спаситель </a:t>
            </a:r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благ без конца</a:t>
            </a:r>
          </a:p>
        </p:txBody>
      </p:sp>
    </p:spTree>
    <p:extLst>
      <p:ext uri="{BB962C8B-B14F-4D97-AF65-F5344CB8AC3E}">
        <p14:creationId xmlns:p14="http://schemas.microsoft.com/office/powerpoint/2010/main" val="438527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67559" y="520262"/>
            <a:ext cx="8040414" cy="58332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Щедрой рукою хочет Он дать </a:t>
            </a:r>
          </a:p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Мир </a:t>
            </a:r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Свой небесный </a:t>
            </a:r>
          </a:p>
          <a:p>
            <a:pPr algn="ctr"/>
            <a:r>
              <a:rPr lang="ru-RU" sz="7200" dirty="0" smtClean="0">
                <a:solidFill>
                  <a:schemeClr val="bg1"/>
                </a:solidFill>
                <a:latin typeface="Myriad Pro Light" pitchFamily="34" charset="0"/>
              </a:rPr>
              <a:t>и благодать.</a:t>
            </a:r>
            <a:endParaRPr lang="ru-RU" sz="7200" dirty="0">
              <a:solidFill>
                <a:schemeClr val="bg1"/>
              </a:solidFill>
              <a:latin typeface="Myriad Pro Ligh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3230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67559" y="520262"/>
            <a:ext cx="8040414" cy="58332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Вечно я буду</a:t>
            </a:r>
          </a:p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Петь с торжеством </a:t>
            </a:r>
          </a:p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Об Иисусе </a:t>
            </a:r>
          </a:p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Дивном моём.</a:t>
            </a:r>
          </a:p>
        </p:txBody>
      </p:sp>
    </p:spTree>
    <p:extLst>
      <p:ext uri="{BB962C8B-B14F-4D97-AF65-F5344CB8AC3E}">
        <p14:creationId xmlns:p14="http://schemas.microsoft.com/office/powerpoint/2010/main" val="777115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567559" y="520262"/>
            <a:ext cx="8040414" cy="583324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Вечно я буду</a:t>
            </a:r>
          </a:p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Петь с торжеством </a:t>
            </a:r>
          </a:p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Об Иисусе </a:t>
            </a:r>
          </a:p>
          <a:p>
            <a:pPr algn="ctr"/>
            <a:r>
              <a:rPr lang="ru-RU" sz="7200" dirty="0">
                <a:solidFill>
                  <a:schemeClr val="bg1"/>
                </a:solidFill>
                <a:latin typeface="Myriad Pro Light" pitchFamily="34" charset="0"/>
              </a:rPr>
              <a:t>Дивном моём.</a:t>
            </a:r>
          </a:p>
        </p:txBody>
      </p:sp>
    </p:spTree>
    <p:extLst>
      <p:ext uri="{BB962C8B-B14F-4D97-AF65-F5344CB8AC3E}">
        <p14:creationId xmlns:p14="http://schemas.microsoft.com/office/powerpoint/2010/main" val="3964120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150</Words>
  <Application>Microsoft Macintosh PowerPoint</Application>
  <PresentationFormat>Экран (4:3)</PresentationFormat>
  <Paragraphs>43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Myriad Pro</vt:lpstr>
      <vt:lpstr>Calibri</vt:lpstr>
      <vt:lpstr>Myriad Pro Light</vt:lpstr>
      <vt:lpstr>Arial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HTML</dc:creator>
  <cp:lastModifiedBy>Пользователь Microsoft Office</cp:lastModifiedBy>
  <cp:revision>18</cp:revision>
  <dcterms:created xsi:type="dcterms:W3CDTF">2012-07-25T11:14:36Z</dcterms:created>
  <dcterms:modified xsi:type="dcterms:W3CDTF">2018-04-13T11:35:22Z</dcterms:modified>
</cp:coreProperties>
</file>