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2D83"/>
    <a:srgbClr val="79368E"/>
    <a:srgbClr val="93294F"/>
    <a:srgbClr val="00AC4E"/>
    <a:srgbClr val="00A249"/>
    <a:srgbClr val="009644"/>
    <a:srgbClr val="963108"/>
    <a:srgbClr val="743488"/>
    <a:srgbClr val="6A307C"/>
    <a:srgbClr val="954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57" d="100"/>
          <a:sy n="157" d="100"/>
        </p:scale>
        <p:origin x="-216" y="-1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13.04.18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43979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Твёрдо я верю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3805153"/>
            <a:ext cx="2501367" cy="5240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72D83"/>
                </a:solidFill>
                <a:latin typeface="Myriad Pro" pitchFamily="34" charset="0"/>
              </a:rPr>
              <a:t>Гимны надежды №146</a:t>
            </a:r>
          </a:p>
        </p:txBody>
      </p:sp>
    </p:spTree>
    <p:extLst>
      <p:ext uri="{BB962C8B-B14F-4D97-AF65-F5344CB8AC3E}">
        <p14:creationId xmlns:p14="http://schemas.microsoft.com/office/powerpoint/2010/main" val="27059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Твёрдо я верю Божьим словам: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Бог мой во славе явится Сам, </a:t>
            </a:r>
          </a:p>
        </p:txBody>
      </p:sp>
    </p:spTree>
    <p:extLst>
      <p:ext uri="{BB962C8B-B14F-4D97-AF65-F5344CB8AC3E}">
        <p14:creationId xmlns:p14="http://schemas.microsoft.com/office/powerpoint/2010/main" val="396412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Даст Он спасенье нам с торжеством,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Царствовать будем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мы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со Христом.</a:t>
            </a:r>
          </a:p>
        </p:txBody>
      </p:sp>
    </p:spTree>
    <p:extLst>
      <p:ext uri="{BB962C8B-B14F-4D97-AF65-F5344CB8AC3E}">
        <p14:creationId xmlns:p14="http://schemas.microsoft.com/office/powerpoint/2010/main" val="34946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Вечно я буду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Петь с торжеством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Об Иисусе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Дивном моём.</a:t>
            </a:r>
          </a:p>
        </p:txBody>
      </p:sp>
    </p:spTree>
    <p:extLst>
      <p:ext uri="{BB962C8B-B14F-4D97-AF65-F5344CB8AC3E}">
        <p14:creationId xmlns:p14="http://schemas.microsoft.com/office/powerpoint/2010/main" val="400055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Вечно я буду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Петь с торжеством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Об Иисусе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Дивном моём.</a:t>
            </a:r>
          </a:p>
        </p:txBody>
      </p:sp>
    </p:spTree>
    <p:extLst>
      <p:ext uri="{BB962C8B-B14F-4D97-AF65-F5344CB8AC3E}">
        <p14:creationId xmlns:p14="http://schemas.microsoft.com/office/powerpoint/2010/main" val="168979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9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Твёрдо я верю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Божью любовь: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Он за меня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пролил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Свою Кровь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Все согрешенья Он мне простил,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вечное Царство двери открыл.</a:t>
            </a:r>
          </a:p>
        </p:txBody>
      </p:sp>
    </p:spTree>
    <p:extLst>
      <p:ext uri="{BB962C8B-B14F-4D97-AF65-F5344CB8AC3E}">
        <p14:creationId xmlns:p14="http://schemas.microsoft.com/office/powerpoint/2010/main" val="132945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Вечно я буду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Петь с торжеством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Об Иисусе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Дивном моём.</a:t>
            </a:r>
          </a:p>
        </p:txBody>
      </p:sp>
    </p:spTree>
    <p:extLst>
      <p:ext uri="{BB962C8B-B14F-4D97-AF65-F5344CB8AC3E}">
        <p14:creationId xmlns:p14="http://schemas.microsoft.com/office/powerpoint/2010/main" val="54988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Вечно я буду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Петь с торжеством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Об Иисусе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Дивном моём.</a:t>
            </a:r>
          </a:p>
        </p:txBody>
      </p:sp>
    </p:spTree>
    <p:extLst>
      <p:ext uri="{BB962C8B-B14F-4D97-AF65-F5344CB8AC3E}">
        <p14:creationId xmlns:p14="http://schemas.microsoft.com/office/powerpoint/2010/main" val="48319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Твёрдо я верю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милость Творца: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Он,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мой Спаситель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благ без конца</a:t>
            </a:r>
          </a:p>
        </p:txBody>
      </p:sp>
    </p:spTree>
    <p:extLst>
      <p:ext uri="{BB962C8B-B14F-4D97-AF65-F5344CB8AC3E}">
        <p14:creationId xmlns:p14="http://schemas.microsoft.com/office/powerpoint/2010/main" val="43852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Щедрой рукою хочет Он дать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Мир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Свой небесный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благодать.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3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Вечно я буду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Петь с торжеством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Об Иисусе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Дивном моём.</a:t>
            </a:r>
          </a:p>
        </p:txBody>
      </p:sp>
    </p:spTree>
    <p:extLst>
      <p:ext uri="{BB962C8B-B14F-4D97-AF65-F5344CB8AC3E}">
        <p14:creationId xmlns:p14="http://schemas.microsoft.com/office/powerpoint/2010/main" val="77711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Вечно я буду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Петь с торжеством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Об Иисусе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Дивном моём.</a:t>
            </a:r>
          </a:p>
        </p:txBody>
      </p:sp>
    </p:spTree>
    <p:extLst>
      <p:ext uri="{BB962C8B-B14F-4D97-AF65-F5344CB8AC3E}">
        <p14:creationId xmlns:p14="http://schemas.microsoft.com/office/powerpoint/2010/main" val="396412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150</Words>
  <Application>Microsoft Macintosh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Myriad Pro</vt:lpstr>
      <vt:lpstr>Calibri</vt:lpstr>
      <vt:lpstr>Myriad Pro Light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18</cp:revision>
  <dcterms:created xsi:type="dcterms:W3CDTF">2012-07-25T11:14:36Z</dcterms:created>
  <dcterms:modified xsi:type="dcterms:W3CDTF">2018-04-13T11:35:22Z</dcterms:modified>
</cp:coreProperties>
</file>