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 вера Божия святая!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145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Хвала 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Отец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чудный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5308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вера Божия святая!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Всевышнего Творца,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Слова Божья вытекая,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укрепляешь нам сердца.</a:t>
            </a:r>
          </a:p>
        </p:txBody>
      </p:sp>
    </p:spTree>
    <p:extLst>
      <p:ext uri="{BB962C8B-B14F-4D97-AF65-F5344CB8AC3E}">
        <p14:creationId xmlns:p14="http://schemas.microsoft.com/office/powerpoint/2010/main" val="41688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к совершенству нас ведёшь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утешение даёшь.</a:t>
            </a:r>
          </a:p>
        </p:txBody>
      </p:sp>
    </p:spTree>
    <p:extLst>
      <p:ext uri="{BB962C8B-B14F-4D97-AF65-F5344CB8AC3E}">
        <p14:creationId xmlns:p14="http://schemas.microsoft.com/office/powerpoint/2010/main" val="39050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 Христе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обитала,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вера Божия, всегда, </a:t>
            </a:r>
          </a:p>
        </p:txBody>
      </p:sp>
    </p:spTree>
    <p:extLst>
      <p:ext uri="{BB962C8B-B14F-4D97-AF65-F5344CB8AC3E}">
        <p14:creationId xmlns:p14="http://schemas.microsoft.com/office/powerpoint/2010/main" val="705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в пути сопровождала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 тяжкой ношею креста.</a:t>
            </a:r>
          </a:p>
        </p:txBody>
      </p:sp>
    </p:spTree>
    <p:extLst>
      <p:ext uri="{BB962C8B-B14F-4D97-AF65-F5344CB8AC3E}">
        <p14:creationId xmlns:p14="http://schemas.microsoft.com/office/powerpoint/2010/main" val="27360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Он победу одержал,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Навеки смертью смерть попрал.</a:t>
            </a:r>
          </a:p>
        </p:txBody>
      </p:sp>
    </p:spTree>
    <p:extLst>
      <p:ext uri="{BB962C8B-B14F-4D97-AF65-F5344CB8AC3E}">
        <p14:creationId xmlns:p14="http://schemas.microsoft.com/office/powerpoint/2010/main" val="31632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вера Божия, святая!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нам ты Господом дана, </a:t>
            </a:r>
          </a:p>
        </p:txBody>
      </p:sp>
    </p:spTree>
    <p:extLst>
      <p:ext uri="{BB962C8B-B14F-4D97-AF65-F5344CB8AC3E}">
        <p14:creationId xmlns:p14="http://schemas.microsoft.com/office/powerpoint/2010/main" val="1933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тобою путь свой совершая,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Спасёмся 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власти зла.</a:t>
            </a:r>
          </a:p>
        </p:txBody>
      </p:sp>
    </p:spTree>
    <p:extLst>
      <p:ext uri="{BB962C8B-B14F-4D97-AF65-F5344CB8AC3E}">
        <p14:creationId xmlns:p14="http://schemas.microsoft.com/office/powerpoint/2010/main" val="6107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2012-08-10T15:10:06Z</dcterms:modified>
</cp:coreProperties>
</file>