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Людям волей всеблагою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144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в тягостных недугах -Исцеляющий елей,</a:t>
            </a:r>
          </a:p>
        </p:txBody>
      </p:sp>
    </p:spTree>
    <p:extLst>
      <p:ext uri="{BB962C8B-B14F-4D97-AF65-F5344CB8AC3E}">
        <p14:creationId xmlns:p14="http://schemas.microsoft.com/office/powerpoint/2010/main" val="3687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добрая подруга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закате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дней.</a:t>
            </a:r>
          </a:p>
        </p:txBody>
      </p:sp>
    </p:spTree>
    <p:extLst>
      <p:ext uri="{BB962C8B-B14F-4D97-AF65-F5344CB8AC3E}">
        <p14:creationId xmlns:p14="http://schemas.microsoft.com/office/powerpoint/2010/main" val="10547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Людям волей всеблагою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дана, </a:t>
            </a:r>
          </a:p>
        </p:txBody>
      </p:sp>
    </p:spTree>
    <p:extLst>
      <p:ext uri="{BB962C8B-B14F-4D97-AF65-F5344CB8AC3E}">
        <p14:creationId xmlns:p14="http://schemas.microsoft.com/office/powerpoint/2010/main" val="2495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кроткою, живою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3227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в жизни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светоч ясный,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Путеводная звезда.</a:t>
            </a:r>
          </a:p>
        </p:txBody>
      </p:sp>
    </p:spTree>
    <p:extLst>
      <p:ext uri="{BB962C8B-B14F-4D97-AF65-F5344CB8AC3E}">
        <p14:creationId xmlns:p14="http://schemas.microsoft.com/office/powerpoint/2010/main" val="3227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блаженны,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ком не гаснет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Этот светоч 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28532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Людям волей всеблагою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дана, </a:t>
            </a:r>
          </a:p>
        </p:txBody>
      </p:sp>
    </p:spTree>
    <p:extLst>
      <p:ext uri="{BB962C8B-B14F-4D97-AF65-F5344CB8AC3E}">
        <p14:creationId xmlns:p14="http://schemas.microsoft.com/office/powerpoint/2010/main" val="29979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кроткою, живою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26718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Людям волей всеблагою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дана,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кроткою, живою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33845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Людям волей всеблагою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дана, </a:t>
            </a:r>
          </a:p>
        </p:txBody>
      </p:sp>
    </p:spTree>
    <p:extLst>
      <p:ext uri="{BB962C8B-B14F-4D97-AF65-F5344CB8AC3E}">
        <p14:creationId xmlns:p14="http://schemas.microsoft.com/office/powerpoint/2010/main" val="12159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кроткою, живою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6157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в юности мятежной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погибнуть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даёт. </a:t>
            </a:r>
          </a:p>
        </p:txBody>
      </p:sp>
    </p:spTree>
    <p:extLst>
      <p:ext uri="{BB962C8B-B14F-4D97-AF65-F5344CB8AC3E}">
        <p14:creationId xmlns:p14="http://schemas.microsoft.com/office/powerpoint/2010/main" val="29175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Вера к пристани надёжной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Нежно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руку ведёт.</a:t>
            </a:r>
          </a:p>
        </p:txBody>
      </p:sp>
    </p:spTree>
    <p:extLst>
      <p:ext uri="{BB962C8B-B14F-4D97-AF65-F5344CB8AC3E}">
        <p14:creationId xmlns:p14="http://schemas.microsoft.com/office/powerpoint/2010/main" val="19266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Людям волей всеблагою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дана, </a:t>
            </a:r>
          </a:p>
        </p:txBody>
      </p:sp>
    </p:spTree>
    <p:extLst>
      <p:ext uri="{BB962C8B-B14F-4D97-AF65-F5344CB8AC3E}">
        <p14:creationId xmlns:p14="http://schemas.microsoft.com/office/powerpoint/2010/main" val="2387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кроткою, живою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Эта сила названа.</a:t>
            </a:r>
          </a:p>
        </p:txBody>
      </p:sp>
    </p:spTree>
    <p:extLst>
      <p:ext uri="{BB962C8B-B14F-4D97-AF65-F5344CB8AC3E}">
        <p14:creationId xmlns:p14="http://schemas.microsoft.com/office/powerpoint/2010/main" val="3687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138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2012-08-10T15:03:18Z</dcterms:modified>
</cp:coreProperties>
</file>