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D83"/>
    <a:srgbClr val="79368E"/>
    <a:srgbClr val="93294F"/>
    <a:srgbClr val="00AC4E"/>
    <a:srgbClr val="00A249"/>
    <a:srgbClr val="009644"/>
    <a:srgbClr val="963108"/>
    <a:srgbClr val="743488"/>
    <a:srgbClr val="6A307C"/>
    <a:srgbClr val="954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492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Как поток могучий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148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143</a:t>
            </a:r>
            <a:endParaRPr lang="ru-RU" dirty="0" smtClean="0">
              <a:solidFill>
                <a:srgbClr val="972D83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Веруй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 Иисуса –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Он к тебе придёт,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Мир Свой совершенный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 душу ниспошлёт.</a:t>
            </a:r>
          </a:p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42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42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Как поток могучий светлых, чистых вод,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Мир Твой совершенный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мне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покой несёт.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 каждым днём светлее, глубже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каждым днём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Для души отраду нахожу я в Нём.</a:t>
            </a:r>
          </a:p>
        </p:txBody>
      </p:sp>
    </p:spTree>
    <p:extLst>
      <p:ext uri="{BB962C8B-B14F-4D97-AF65-F5344CB8AC3E}">
        <p14:creationId xmlns:p14="http://schemas.microsoft.com/office/powerpoint/2010/main" val="221919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Веруй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 Иисуса –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Он к тебе придёт,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Мир Свой совершенный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 душу ниспошлёт.</a:t>
            </a:r>
          </a:p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33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Под священной сенью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Божьей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доброты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Скроюсь я от гнёта зла и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суеты.</a:t>
            </a:r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42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Мрак грядущей ночи душу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страшит: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Он моё спасенье, верю, совершит!</a:t>
            </a:r>
          </a:p>
        </p:txBody>
      </p:sp>
    </p:spTree>
    <p:extLst>
      <p:ext uri="{BB962C8B-B14F-4D97-AF65-F5344CB8AC3E}">
        <p14:creationId xmlns:p14="http://schemas.microsoft.com/office/powerpoint/2010/main" val="416920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Веруй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 Иисуса –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Он к тебе придёт,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Мир Свой совершенный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 душу ниспошлёт.</a:t>
            </a:r>
          </a:p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08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Радости и горе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– 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всё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ко благу мне,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Чтобы мог прийти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к неземной стране. </a:t>
            </a:r>
          </a:p>
        </p:txBody>
      </p:sp>
    </p:spTree>
    <p:extLst>
      <p:ext uri="{BB962C8B-B14F-4D97-AF65-F5344CB8AC3E}">
        <p14:creationId xmlns:p14="http://schemas.microsoft.com/office/powerpoint/2010/main" val="317908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 любящие руки вверю жизнь мою.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Только Иисусу сердце отдаю!</a:t>
            </a:r>
          </a:p>
        </p:txBody>
      </p:sp>
    </p:spTree>
    <p:extLst>
      <p:ext uri="{BB962C8B-B14F-4D97-AF65-F5344CB8AC3E}">
        <p14:creationId xmlns:p14="http://schemas.microsoft.com/office/powerpoint/2010/main" val="200430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144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17</cp:revision>
  <dcterms:created xsi:type="dcterms:W3CDTF">2012-07-25T11:14:36Z</dcterms:created>
  <dcterms:modified xsi:type="dcterms:W3CDTF">2012-08-10T13:07:47Z</dcterms:modified>
</cp:coreProperties>
</file>