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2D83"/>
    <a:srgbClr val="79368E"/>
    <a:srgbClr val="93294F"/>
    <a:srgbClr val="00AC4E"/>
    <a:srgbClr val="00A249"/>
    <a:srgbClr val="009644"/>
    <a:srgbClr val="963108"/>
    <a:srgbClr val="743488"/>
    <a:srgbClr val="6A307C"/>
    <a:srgbClr val="954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10.08.2012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84924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Господь есть мой свет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47386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972D83"/>
                </a:solidFill>
                <a:latin typeface="Myriad Pro" pitchFamily="34" charset="0"/>
              </a:rPr>
              <a:t>141</a:t>
            </a:r>
            <a:endParaRPr lang="ru-RU" dirty="0" smtClean="0">
              <a:solidFill>
                <a:srgbClr val="972D83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99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есть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мой свет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Он -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всё и во всём,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Вся жизнь моя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Нём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сокрыта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одном.</a:t>
            </a:r>
          </a:p>
        </p:txBody>
      </p:sp>
    </p:spTree>
    <p:extLst>
      <p:ext uri="{BB962C8B-B14F-4D97-AF65-F5344CB8AC3E}">
        <p14:creationId xmlns:p14="http://schemas.microsoft.com/office/powerpoint/2010/main" val="33733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юдоли скорбей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житейских тревог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мой Избавитель, мой Царь и мой Бог.</a:t>
            </a:r>
          </a:p>
        </p:txBody>
      </p:sp>
    </p:spTree>
    <p:extLst>
      <p:ext uri="{BB962C8B-B14F-4D97-AF65-F5344CB8AC3E}">
        <p14:creationId xmlns:p14="http://schemas.microsoft.com/office/powerpoint/2010/main" val="270642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есть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мой свет,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радость,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песнь.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ночью, и днём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Всегда Он со мной. </a:t>
            </a:r>
          </a:p>
        </p:txBody>
      </p:sp>
    </p:spTree>
    <p:extLst>
      <p:ext uri="{BB962C8B-B14F-4D97-AF65-F5344CB8AC3E}">
        <p14:creationId xmlns:p14="http://schemas.microsoft.com/office/powerpoint/2010/main" val="344918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есть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свет,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радость,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песнь.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славлю Его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Предвечной хвалой.</a:t>
            </a:r>
          </a:p>
        </p:txBody>
      </p:sp>
    </p:spTree>
    <p:extLst>
      <p:ext uri="{BB962C8B-B14F-4D97-AF65-F5344CB8AC3E}">
        <p14:creationId xmlns:p14="http://schemas.microsoft.com/office/powerpoint/2010/main" val="31788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89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есть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мой свет,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не страшусь: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ночью, и днём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 Ним нахожусь. 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щит и спасенье от бурь и от гроз,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Моё утешенье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средь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горя и слёз.</a:t>
            </a:r>
          </a:p>
        </p:txBody>
      </p:sp>
    </p:spTree>
    <p:extLst>
      <p:ext uri="{BB962C8B-B14F-4D97-AF65-F5344CB8AC3E}">
        <p14:creationId xmlns:p14="http://schemas.microsoft.com/office/powerpoint/2010/main" val="39994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6500" smtClean="0">
                <a:solidFill>
                  <a:schemeClr val="bg1"/>
                </a:solidFill>
                <a:latin typeface="Myriad Pro Light" pitchFamily="34" charset="0"/>
              </a:rPr>
              <a:t>есть</a:t>
            </a:r>
          </a:p>
          <a:p>
            <a:pPr algn="ctr"/>
            <a:r>
              <a:rPr lang="ru-RU" sz="6500" smtClean="0">
                <a:solidFill>
                  <a:schemeClr val="bg1"/>
                </a:solidFill>
                <a:latin typeface="Myriad Pro Light" pitchFamily="34" charset="0"/>
              </a:rPr>
              <a:t> мой свет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радость,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песнь.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ночью, и днём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Всегда Он со мной. </a:t>
            </a:r>
          </a:p>
        </p:txBody>
      </p:sp>
    </p:spTree>
    <p:extLst>
      <p:ext uri="{BB962C8B-B14F-4D97-AF65-F5344CB8AC3E}">
        <p14:creationId xmlns:p14="http://schemas.microsoft.com/office/powerpoint/2010/main" val="529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есть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свет,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радость,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песнь.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славлю Его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Предвечной хвалой.</a:t>
            </a:r>
          </a:p>
        </p:txBody>
      </p:sp>
    </p:spTree>
    <p:extLst>
      <p:ext uri="{BB962C8B-B14F-4D97-AF65-F5344CB8AC3E}">
        <p14:creationId xmlns:p14="http://schemas.microsoft.com/office/powerpoint/2010/main" val="40864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есть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свет,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источник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всех сил -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Унынье и страх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 Ним победил.</a:t>
            </a:r>
          </a:p>
        </p:txBody>
      </p:sp>
    </p:spTree>
    <p:extLst>
      <p:ext uri="{BB962C8B-B14F-4D97-AF65-F5344CB8AC3E}">
        <p14:creationId xmlns:p14="http://schemas.microsoft.com/office/powerpoint/2010/main" val="180594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Среди испытаний, волнений, невзгод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Всегда Он поддержит,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вперёд поведёт.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есть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мой свет,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радость,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песнь.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ночью, и днём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Всегда Он со мной. </a:t>
            </a:r>
          </a:p>
        </p:txBody>
      </p:sp>
    </p:spTree>
    <p:extLst>
      <p:ext uri="{BB962C8B-B14F-4D97-AF65-F5344CB8AC3E}">
        <p14:creationId xmlns:p14="http://schemas.microsoft.com/office/powerpoint/2010/main" val="412259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Господь есть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мой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свет,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радость, 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песнь.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славлю Его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Предвечной хвалой.</a:t>
            </a:r>
          </a:p>
        </p:txBody>
      </p:sp>
    </p:spTree>
    <p:extLst>
      <p:ext uri="{BB962C8B-B14F-4D97-AF65-F5344CB8AC3E}">
        <p14:creationId xmlns:p14="http://schemas.microsoft.com/office/powerpoint/2010/main" val="337337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230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18</cp:revision>
  <dcterms:created xsi:type="dcterms:W3CDTF">2012-07-25T11:14:36Z</dcterms:created>
  <dcterms:modified xsi:type="dcterms:W3CDTF">2012-08-10T12:53:16Z</dcterms:modified>
</cp:coreProperties>
</file>