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Верь так просто, как дитя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140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Радуюсь 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ясный день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молюсь,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ляжет тень, </a:t>
            </a:r>
          </a:p>
        </p:txBody>
      </p:sp>
    </p:spTree>
    <p:extLst>
      <p:ext uri="{BB962C8B-B14F-4D97-AF65-F5344CB8AC3E}">
        <p14:creationId xmlns:p14="http://schemas.microsoft.com/office/powerpoint/2010/main" val="38255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Чужд я страха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забот: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«Веруй!»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голос Твой зовёт.</a:t>
            </a:r>
          </a:p>
        </p:txBody>
      </p:sp>
    </p:spTree>
    <p:extLst>
      <p:ext uri="{BB962C8B-B14F-4D97-AF65-F5344CB8AC3E}">
        <p14:creationId xmlns:p14="http://schemas.microsoft.com/office/powerpoint/2010/main" val="151179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Верить буду,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Верить твёрдо, всей душой. </a:t>
            </a:r>
          </a:p>
        </p:txBody>
      </p:sp>
    </p:spTree>
    <p:extLst>
      <p:ext uri="{BB962C8B-B14F-4D97-AF65-F5344CB8AC3E}">
        <p14:creationId xmlns:p14="http://schemas.microsoft.com/office/powerpoint/2010/main" val="3361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Зов Твой бодрость мне даёт.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«Веруй!»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голос Твой зовёт.</a:t>
            </a:r>
          </a:p>
        </p:txBody>
      </p:sp>
    </p:spTree>
    <p:extLst>
      <p:ext uri="{BB962C8B-B14F-4D97-AF65-F5344CB8AC3E}">
        <p14:creationId xmlns:p14="http://schemas.microsoft.com/office/powerpoint/2010/main" val="1465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 так просто, как дитя,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Вера пусть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хранит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Среди бури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невзгод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«Веруй!»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глас Христа зовёт.</a:t>
            </a:r>
          </a:p>
        </p:txBody>
      </p:sp>
    </p:spTree>
    <p:extLst>
      <p:ext uri="{BB962C8B-B14F-4D97-AF65-F5344CB8AC3E}">
        <p14:creationId xmlns:p14="http://schemas.microsoft.com/office/powerpoint/2010/main" val="23013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Верить буду,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Верить твёрдо, всей душой. </a:t>
            </a:r>
          </a:p>
        </p:txBody>
      </p:sp>
    </p:spTree>
    <p:extLst>
      <p:ext uri="{BB962C8B-B14F-4D97-AF65-F5344CB8AC3E}">
        <p14:creationId xmlns:p14="http://schemas.microsoft.com/office/powerpoint/2010/main" val="30094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Зов Твой бодрость мне даёт.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«Веруй!»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голос Твой зовёт.</a:t>
            </a:r>
          </a:p>
        </p:txBody>
      </p:sp>
    </p:spTree>
    <p:extLst>
      <p:ext uri="{BB962C8B-B14F-4D97-AF65-F5344CB8AC3E}">
        <p14:creationId xmlns:p14="http://schemas.microsoft.com/office/powerpoint/2010/main" val="35136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Льёшь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сосуд пустой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небесный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Святой,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Помощь 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подаёт: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«Веруй!»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голос Твой зовёт.</a:t>
            </a:r>
          </a:p>
        </p:txBody>
      </p:sp>
    </p:spTree>
    <p:extLst>
      <p:ext uri="{BB962C8B-B14F-4D97-AF65-F5344CB8AC3E}">
        <p14:creationId xmlns:p14="http://schemas.microsoft.com/office/powerpoint/2010/main" val="25030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Верить буду,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Верить твёрдо, всей душой. </a:t>
            </a:r>
          </a:p>
        </p:txBody>
      </p:sp>
    </p:spTree>
    <p:extLst>
      <p:ext uri="{BB962C8B-B14F-4D97-AF65-F5344CB8AC3E}">
        <p14:creationId xmlns:p14="http://schemas.microsoft.com/office/powerpoint/2010/main" val="11350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Зов Твой бодрость мне даёт.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«Веруй!»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голос Твой зовёт.</a:t>
            </a:r>
          </a:p>
        </p:txBody>
      </p:sp>
    </p:spTree>
    <p:extLst>
      <p:ext uri="{BB962C8B-B14F-4D97-AF65-F5344CB8AC3E}">
        <p14:creationId xmlns:p14="http://schemas.microsoft.com/office/powerpoint/2010/main" val="38255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163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2012-08-10T12:32:29Z</dcterms:modified>
</cp:coreProperties>
</file>