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28"/>
  </p:normalViewPr>
  <p:slideViewPr>
    <p:cSldViewPr snapToGrid="0">
      <p:cViewPr>
        <p:scale>
          <a:sx n="98" d="100"/>
          <a:sy n="98" d="100"/>
        </p:scale>
        <p:origin x="150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11.05.18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11.05.18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11.05.18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11.05.18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11.05.18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11.05.18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11.05.18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13499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путь твой мрачный, тёмный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443316"/>
            <a:ext cx="2501367" cy="5873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№138</a:t>
            </a: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Верь Ему,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хоть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объято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Беспросветной, мрачной тьмой</a:t>
            </a:r>
          </a:p>
        </p:txBody>
      </p:sp>
    </p:spTree>
    <p:extLst>
      <p:ext uri="{BB962C8B-B14F-4D97-AF65-F5344CB8AC3E}">
        <p14:creationId xmlns:p14="http://schemas.microsoft.com/office/powerpoint/2010/main" val="17926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Верный Страж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дремлет ночью,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всегда Хранитель твой.</a:t>
            </a:r>
          </a:p>
        </p:txBody>
      </p:sp>
    </p:spTree>
    <p:extLst>
      <p:ext uri="{BB962C8B-B14F-4D97-AF65-F5344CB8AC3E}">
        <p14:creationId xmlns:p14="http://schemas.microsoft.com/office/powerpoint/2010/main" val="326020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Верь Ему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спасенье Он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даёт,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Верь Ему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хранит Он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Свой народ!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6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Верь Ему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твёрдый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твой Оплот,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Верным пребывай и верь, верь Ему!</a:t>
            </a:r>
          </a:p>
        </p:txBody>
      </p:sp>
    </p:spTree>
    <p:extLst>
      <p:ext uri="{BB962C8B-B14F-4D97-AF65-F5344CB8AC3E}">
        <p14:creationId xmlns:p14="http://schemas.microsoft.com/office/powerpoint/2010/main" val="341603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Верь Ему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Творцу Вселенной,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Хоть и узок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здесь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твой путь</a:t>
            </a:r>
          </a:p>
        </p:txBody>
      </p:sp>
    </p:spTree>
    <p:extLst>
      <p:ext uri="{BB962C8B-B14F-4D97-AF65-F5344CB8AC3E}">
        <p14:creationId xmlns:p14="http://schemas.microsoft.com/office/powerpoint/2010/main" val="341603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Твёрдо стой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средь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искушений,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Верным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конца пребудь.</a:t>
            </a:r>
          </a:p>
        </p:txBody>
      </p:sp>
    </p:spTree>
    <p:extLst>
      <p:ext uri="{BB962C8B-B14F-4D97-AF65-F5344CB8AC3E}">
        <p14:creationId xmlns:p14="http://schemas.microsoft.com/office/powerpoint/2010/main" val="103765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«С вами 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вовеки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буду»,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Обещал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Спаситель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нам. </a:t>
            </a:r>
          </a:p>
        </p:txBody>
      </p:sp>
    </p:spTree>
    <p:extLst>
      <p:ext uri="{BB962C8B-B14F-4D97-AF65-F5344CB8AC3E}">
        <p14:creationId xmlns:p14="http://schemas.microsoft.com/office/powerpoint/2010/main" val="288813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Уповай, надейся твёрдо,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Верь Его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святым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словам!</a:t>
            </a:r>
          </a:p>
        </p:txBody>
      </p:sp>
    </p:spTree>
    <p:extLst>
      <p:ext uri="{BB962C8B-B14F-4D97-AF65-F5344CB8AC3E}">
        <p14:creationId xmlns:p14="http://schemas.microsoft.com/office/powerpoint/2010/main" val="123577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Верь Ему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спасенье Он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даёт,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Верь Ему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хранит Он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Свой народ!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25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Верь Ему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твёрдый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твой Оплот,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Верным пребывай и верь, верь Ему!</a:t>
            </a:r>
          </a:p>
        </p:txBody>
      </p:sp>
    </p:spTree>
    <p:extLst>
      <p:ext uri="{BB962C8B-B14F-4D97-AF65-F5344CB8AC3E}">
        <p14:creationId xmlns:p14="http://schemas.microsoft.com/office/powerpoint/2010/main" val="317665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путь твой мрачный, тёмный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нависли облака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65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Бурь не бойся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над тобою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Божья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сильная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рука. </a:t>
            </a:r>
          </a:p>
        </p:txBody>
      </p:sp>
    </p:spTree>
    <p:extLst>
      <p:ext uri="{BB962C8B-B14F-4D97-AF65-F5344CB8AC3E}">
        <p14:creationId xmlns:p14="http://schemas.microsoft.com/office/powerpoint/2010/main" val="370835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Верь Ему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власть имеет,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Буря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перед Ним молчит,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84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Властно Он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грозу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смиряет,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беды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тебя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хранит.</a:t>
            </a:r>
          </a:p>
        </p:txBody>
      </p:sp>
    </p:spTree>
    <p:extLst>
      <p:ext uri="{BB962C8B-B14F-4D97-AF65-F5344CB8AC3E}">
        <p14:creationId xmlns:p14="http://schemas.microsoft.com/office/powerpoint/2010/main" val="40682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Верь Ему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спасенье Он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даёт,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Верь Ему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хранит Он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Свой народ!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37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Верь Ему -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твёрдый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твой Оплот,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Верным пребывай и верь, верь Ему!</a:t>
            </a:r>
          </a:p>
        </p:txBody>
      </p:sp>
    </p:spTree>
    <p:extLst>
      <p:ext uri="{BB962C8B-B14F-4D97-AF65-F5344CB8AC3E}">
        <p14:creationId xmlns:p14="http://schemas.microsoft.com/office/powerpoint/2010/main" val="416789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ты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теряешь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силы,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Изнемог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земной борьбе, </a:t>
            </a:r>
          </a:p>
        </p:txBody>
      </p:sp>
    </p:spTree>
    <p:extLst>
      <p:ext uri="{BB962C8B-B14F-4D97-AF65-F5344CB8AC3E}">
        <p14:creationId xmlns:p14="http://schemas.microsoft.com/office/powerpoint/2010/main" val="264556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Верь, надейся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твой Спаситель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Бодрость, силу даст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тебе!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39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235</Words>
  <Application>Microsoft Macintosh PowerPoint</Application>
  <PresentationFormat>Экран (4:3)</PresentationFormat>
  <Paragraphs>64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Myriad Pro</vt:lpstr>
      <vt:lpstr>Myriad Pro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Пользователь Microsoft Office</cp:lastModifiedBy>
  <cp:revision>19</cp:revision>
  <dcterms:created xsi:type="dcterms:W3CDTF">2012-07-25T11:14:36Z</dcterms:created>
  <dcterms:modified xsi:type="dcterms:W3CDTF">2018-05-11T16:55:48Z</dcterms:modified>
</cp:coreProperties>
</file>