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Если пойдёшь Ты со мною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137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пойдёшь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чего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желать? </a:t>
            </a:r>
          </a:p>
        </p:txBody>
      </p:sp>
    </p:spTree>
    <p:extLst>
      <p:ext uri="{BB962C8B-B14F-4D97-AF65-F5344CB8AC3E}">
        <p14:creationId xmlns:p14="http://schemas.microsoft.com/office/powerpoint/2010/main" val="867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путеводной звездою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522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пойдёшь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меня поведёшь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Знаю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: Ты узкой тропою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цели меня доведёшь.</a:t>
            </a:r>
          </a:p>
        </p:txBody>
      </p:sp>
    </p:spTree>
    <p:extLst>
      <p:ext uri="{BB962C8B-B14F-4D97-AF65-F5344CB8AC3E}">
        <p14:creationId xmlns:p14="http://schemas.microsoft.com/office/powerpoint/2010/main" val="34460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Если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пойдёшь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 Иисус,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всё покроется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тьмою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Ночи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устрашусь.</a:t>
            </a:r>
          </a:p>
        </p:txBody>
      </p:sp>
    </p:spTree>
    <p:extLst>
      <p:ext uri="{BB962C8B-B14F-4D97-AF65-F5344CB8AC3E}">
        <p14:creationId xmlns:p14="http://schemas.microsoft.com/office/powerpoint/2010/main" val="32721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пойдёшь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меня поведёшь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Знаю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: Ты узкой тропою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цели меня доведёшь.</a:t>
            </a:r>
          </a:p>
        </p:txBody>
      </p:sp>
    </p:spTree>
    <p:extLst>
      <p:ext uri="{BB962C8B-B14F-4D97-AF65-F5344CB8AC3E}">
        <p14:creationId xmlns:p14="http://schemas.microsoft.com/office/powerpoint/2010/main" val="5058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пойдёшь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воссияет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свет, </a:t>
            </a:r>
          </a:p>
        </p:txBody>
      </p:sp>
    </p:spTree>
    <p:extLst>
      <p:ext uri="{BB962C8B-B14F-4D97-AF65-F5344CB8AC3E}">
        <p14:creationId xmlns:p14="http://schemas.microsoft.com/office/powerpoint/2010/main" val="13985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я буду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старости лет.</a:t>
            </a:r>
          </a:p>
        </p:txBody>
      </p:sp>
    </p:spTree>
    <p:extLst>
      <p:ext uri="{BB962C8B-B14F-4D97-AF65-F5344CB8AC3E}">
        <p14:creationId xmlns:p14="http://schemas.microsoft.com/office/powerpoint/2010/main" val="9532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пойдёшь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меня поведёшь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Знаю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: Ты узкой тропою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цели меня доведёшь.</a:t>
            </a:r>
          </a:p>
        </p:txBody>
      </p:sp>
    </p:spTree>
    <p:extLst>
      <p:ext uri="{BB962C8B-B14F-4D97-AF65-F5344CB8AC3E}">
        <p14:creationId xmlns:p14="http://schemas.microsoft.com/office/powerpoint/2010/main" val="30100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131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2012-08-08T14:25:03Z</dcterms:modified>
</cp:coreProperties>
</file>