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1159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Странствуя здесь, на чужбине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40845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134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и мне,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Боже Вечный,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Ныне в Твой покой войти, </a:t>
            </a:r>
          </a:p>
        </p:txBody>
      </p:sp>
    </p:spTree>
    <p:extLst>
      <p:ext uri="{BB962C8B-B14F-4D97-AF65-F5344CB8AC3E}">
        <p14:creationId xmlns:p14="http://schemas.microsoft.com/office/powerpoint/2010/main" val="31974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славословиях сердечных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Слабый голос вознести.</a:t>
            </a:r>
          </a:p>
        </p:txBody>
      </p:sp>
    </p:spTree>
    <p:extLst>
      <p:ext uri="{BB962C8B-B14F-4D97-AF65-F5344CB8AC3E}">
        <p14:creationId xmlns:p14="http://schemas.microsoft.com/office/powerpoint/2010/main" val="72906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заботы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печали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Отступили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далеко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77660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небу взор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направляю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легко!</a:t>
            </a:r>
          </a:p>
        </p:txBody>
      </p:sp>
    </p:spTree>
    <p:extLst>
      <p:ext uri="{BB962C8B-B14F-4D97-AF65-F5344CB8AC3E}">
        <p14:creationId xmlns:p14="http://schemas.microsoft.com/office/powerpoint/2010/main" val="11409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Странствуя здесь, на чужбине,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Гимн надежды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пою,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день святой Господень ныне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Богу славу воздаю.</a:t>
            </a:r>
          </a:p>
        </p:txBody>
      </p:sp>
    </p:spTree>
    <p:extLst>
      <p:ext uri="{BB962C8B-B14F-4D97-AF65-F5344CB8AC3E}">
        <p14:creationId xmlns:p14="http://schemas.microsoft.com/office/powerpoint/2010/main" val="3820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заботы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печали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Отступили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далеко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652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небу взор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направляю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легко!</a:t>
            </a:r>
          </a:p>
        </p:txBody>
      </p:sp>
    </p:spTree>
    <p:extLst>
      <p:ext uri="{BB962C8B-B14F-4D97-AF65-F5344CB8AC3E}">
        <p14:creationId xmlns:p14="http://schemas.microsoft.com/office/powerpoint/2010/main" val="312982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Только грешник, искупленный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Милосердием Творца, </a:t>
            </a:r>
          </a:p>
        </p:txBody>
      </p:sp>
    </p:spTree>
    <p:extLst>
      <p:ext uri="{BB962C8B-B14F-4D97-AF65-F5344CB8AC3E}">
        <p14:creationId xmlns:p14="http://schemas.microsoft.com/office/powerpoint/2010/main" val="83149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Может искренно, достойно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Славить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Отца.</a:t>
            </a:r>
          </a:p>
        </p:txBody>
      </p:sp>
    </p:spTree>
    <p:extLst>
      <p:ext uri="{BB962C8B-B14F-4D97-AF65-F5344CB8AC3E}">
        <p14:creationId xmlns:p14="http://schemas.microsoft.com/office/powerpoint/2010/main" val="14113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 заботы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печали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Отступили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далеко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3558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 небу взор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направляю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на сердце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так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легко!</a:t>
            </a:r>
          </a:p>
        </p:txBody>
      </p:sp>
    </p:spTree>
    <p:extLst>
      <p:ext uri="{BB962C8B-B14F-4D97-AF65-F5344CB8AC3E}">
        <p14:creationId xmlns:p14="http://schemas.microsoft.com/office/powerpoint/2010/main" val="319740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122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16</cp:revision>
  <dcterms:created xsi:type="dcterms:W3CDTF">2012-07-25T11:14:36Z</dcterms:created>
  <dcterms:modified xsi:type="dcterms:W3CDTF">2012-08-07T15:20:36Z</dcterms:modified>
</cp:coreProperties>
</file>