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94F"/>
    <a:srgbClr val="00AC4E"/>
    <a:srgbClr val="00A249"/>
    <a:srgbClr val="009644"/>
    <a:srgbClr val="963108"/>
    <a:srgbClr val="743488"/>
    <a:srgbClr val="6A307C"/>
    <a:srgbClr val="79368E"/>
    <a:srgbClr val="9543AF"/>
    <a:srgbClr val="403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В день Твой субботний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Гимны надежды №131</a:t>
            </a: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день Твой субботний, святой, освящённый,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Я прибегаю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Тебе, мой Христос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Радость и мир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Ты душе истомлённой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Шлёшь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этот день средь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страданий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слёз.</a:t>
            </a:r>
          </a:p>
        </p:txBody>
      </p:sp>
    </p:spTree>
    <p:extLst>
      <p:ext uri="{BB962C8B-B14F-4D97-AF65-F5344CB8AC3E}">
        <p14:creationId xmlns:p14="http://schemas.microsoft.com/office/powerpoint/2010/main" val="140730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Дай Ты мне силы, любви и терпенья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Быть Твоим верным, послушным рабом</a:t>
            </a:r>
          </a:p>
        </p:txBody>
      </p:sp>
    </p:spTree>
    <p:extLst>
      <p:ext uri="{BB962C8B-B14F-4D97-AF65-F5344CB8AC3E}">
        <p14:creationId xmlns:p14="http://schemas.microsoft.com/office/powerpoint/2010/main" val="355930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в день святой прославлять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 песнопеньях 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Дивную милость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Твою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 торжеством.</a:t>
            </a:r>
          </a:p>
        </p:txBody>
      </p:sp>
    </p:spTree>
    <p:extLst>
      <p:ext uri="{BB962C8B-B14F-4D97-AF65-F5344CB8AC3E}">
        <p14:creationId xmlns:p14="http://schemas.microsoft.com/office/powerpoint/2010/main" val="142586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О, удостой пред Тобою явиться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 жертвой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хваления - 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даром святым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пред престолом Твоим преклониться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Вместе с народом смиренным Твоим.</a:t>
            </a:r>
          </a:p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9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89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Artyom</cp:lastModifiedBy>
  <cp:revision>18</cp:revision>
  <dcterms:created xsi:type="dcterms:W3CDTF">2012-07-25T11:14:36Z</dcterms:created>
  <dcterms:modified xsi:type="dcterms:W3CDTF">2012-09-22T06:15:40Z</dcterms:modified>
</cp:coreProperties>
</file>