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Святой день Господень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130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Славу, славу,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славу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вовек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 день сей святой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воздаст человек!</a:t>
            </a:r>
          </a:p>
        </p:txBody>
      </p:sp>
    </p:spTree>
    <p:extLst>
      <p:ext uri="{BB962C8B-B14F-4D97-AF65-F5344CB8AC3E}">
        <p14:creationId xmlns:p14="http://schemas.microsoft.com/office/powerpoint/2010/main" val="22703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Святой день Господень,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небесный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покой,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радость приносит уставшим душой.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Его приближенье рождает во мне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Блаженство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счастье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святой тишине. </a:t>
            </a:r>
          </a:p>
        </p:txBody>
      </p:sp>
    </p:spTree>
    <p:extLst>
      <p:ext uri="{BB962C8B-B14F-4D97-AF65-F5344CB8AC3E}">
        <p14:creationId xmlns:p14="http://schemas.microsoft.com/office/powerpoint/2010/main" val="9587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Славу, славу,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славу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вовек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 день сей святой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воздаст человек!</a:t>
            </a:r>
          </a:p>
        </p:txBody>
      </p:sp>
    </p:spTree>
    <p:extLst>
      <p:ext uri="{BB962C8B-B14F-4D97-AF65-F5344CB8AC3E}">
        <p14:creationId xmlns:p14="http://schemas.microsoft.com/office/powerpoint/2010/main" val="18116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Царь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мира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сегодня нам Вестника шлёт,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Нас, грешных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 Спасителю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зовёт. </a:t>
            </a:r>
          </a:p>
        </p:txBody>
      </p:sp>
    </p:spTree>
    <p:extLst>
      <p:ext uri="{BB962C8B-B14F-4D97-AF65-F5344CB8AC3E}">
        <p14:creationId xmlns:p14="http://schemas.microsoft.com/office/powerpoint/2010/main" val="37203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Дух Божий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здесь веет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сердцах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жизнь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творит,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мир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Свой небесный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дарит.</a:t>
            </a:r>
          </a:p>
        </p:txBody>
      </p:sp>
    </p:spTree>
    <p:extLst>
      <p:ext uri="{BB962C8B-B14F-4D97-AF65-F5344CB8AC3E}">
        <p14:creationId xmlns:p14="http://schemas.microsoft.com/office/powerpoint/2010/main" val="26809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Славу, славу,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славу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вовек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 день сей святой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воздаст человек!</a:t>
            </a:r>
          </a:p>
        </p:txBody>
      </p:sp>
    </p:spTree>
    <p:extLst>
      <p:ext uri="{BB962C8B-B14F-4D97-AF65-F5344CB8AC3E}">
        <p14:creationId xmlns:p14="http://schemas.microsoft.com/office/powerpoint/2010/main" val="12325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субботу мы здесь предвкушаем покой,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который введёт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Отец Всеблагой.</a:t>
            </a:r>
          </a:p>
        </p:txBody>
      </p:sp>
    </p:spTree>
    <p:extLst>
      <p:ext uri="{BB962C8B-B14F-4D97-AF65-F5344CB8AC3E}">
        <p14:creationId xmlns:p14="http://schemas.microsoft.com/office/powerpoint/2010/main" val="12325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в день, когда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славный покой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тот войдём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 любовью Христу гимн хвалы воспоём.</a:t>
            </a:r>
          </a:p>
        </p:txBody>
      </p:sp>
    </p:spTree>
    <p:extLst>
      <p:ext uri="{BB962C8B-B14F-4D97-AF65-F5344CB8AC3E}">
        <p14:creationId xmlns:p14="http://schemas.microsoft.com/office/powerpoint/2010/main" val="21456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141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2012-08-07T14:14:12Z</dcterms:modified>
</cp:coreProperties>
</file>