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- венец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творенья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129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венец творенья мудрого Творца,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- Отец Небесный,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Его дитя.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Дивное хваленье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кроткою мольбой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Вознесу я Богу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этот 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33853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Освяти, о Боже,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smtClean="0">
                <a:solidFill>
                  <a:schemeClr val="bg1"/>
                </a:solidFill>
                <a:latin typeface="Myriad Pro Light" pitchFamily="34" charset="0"/>
              </a:rPr>
              <a:t>дух греховный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от всех пороков сердце мне омой, </a:t>
            </a:r>
          </a:p>
        </p:txBody>
      </p:sp>
    </p:spTree>
    <p:extLst>
      <p:ext uri="{BB962C8B-B14F-4D97-AF65-F5344CB8AC3E}">
        <p14:creationId xmlns:p14="http://schemas.microsoft.com/office/powerpoint/2010/main" val="35031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Чтобы сердцем чистым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верою живой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Мог взывать к Тебе я в этот 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18862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Сердце мне восторгом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вместо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суеты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этот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день субботний,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наполни Ты. </a:t>
            </a:r>
          </a:p>
        </p:txBody>
      </p:sp>
    </p:spTree>
    <p:extLst>
      <p:ext uri="{BB962C8B-B14F-4D97-AF65-F5344CB8AC3E}">
        <p14:creationId xmlns:p14="http://schemas.microsoft.com/office/powerpoint/2010/main" val="1748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Боже Всемогущий, храм во мне устрой,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Освяти любовью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этот 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17472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Пред Твоим престолом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стою здесь вновь,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Прославляя милость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Твою любовь. </a:t>
            </a:r>
          </a:p>
        </p:txBody>
      </p:sp>
    </p:spTree>
    <p:extLst>
      <p:ext uri="{BB962C8B-B14F-4D97-AF65-F5344CB8AC3E}">
        <p14:creationId xmlns:p14="http://schemas.microsoft.com/office/powerpoint/2010/main" val="41756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Песнь хвалы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льётся мощною струёй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 вышнему престолу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этот 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1548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2012-08-07T14:06:53Z</dcterms:modified>
</cp:coreProperties>
</file>