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7" r:id="rId3"/>
    <p:sldId id="258" r:id="rId4"/>
    <p:sldId id="261" r:id="rId5"/>
    <p:sldId id="268" r:id="rId6"/>
    <p:sldId id="262" r:id="rId7"/>
    <p:sldId id="270" r:id="rId8"/>
    <p:sldId id="272" r:id="rId9"/>
    <p:sldId id="273" r:id="rId10"/>
    <p:sldId id="271" r:id="rId11"/>
    <p:sldId id="269" r:id="rId12"/>
    <p:sldId id="274" r:id="rId13"/>
    <p:sldId id="27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294F"/>
    <a:srgbClr val="00AC4E"/>
    <a:srgbClr val="00A249"/>
    <a:srgbClr val="009644"/>
    <a:srgbClr val="963108"/>
    <a:srgbClr val="743488"/>
    <a:srgbClr val="6A307C"/>
    <a:srgbClr val="79368E"/>
    <a:srgbClr val="9543AF"/>
    <a:srgbClr val="403C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8"/>
  </p:normalViewPr>
  <p:slideViewPr>
    <p:cSldViewPr snapToGrid="0">
      <p:cViewPr>
        <p:scale>
          <a:sx n="121" d="100"/>
          <a:sy n="121" d="100"/>
        </p:scale>
        <p:origin x="824" y="-3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9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7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1849242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>
                <a:solidFill>
                  <a:schemeClr val="bg1"/>
                </a:solidFill>
                <a:latin typeface="Myriad Pro Light" pitchFamily="34" charset="0"/>
              </a:rPr>
              <a:t>Взгляните, </a:t>
            </a:r>
            <a:endParaRPr lang="ru-RU" sz="8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8000" dirty="0" smtClean="0">
                <a:solidFill>
                  <a:schemeClr val="bg1"/>
                </a:solidFill>
                <a:latin typeface="Myriad Pro Light" pitchFamily="34" charset="0"/>
              </a:rPr>
              <a:t>как </a:t>
            </a:r>
            <a:r>
              <a:rPr lang="ru-RU" sz="8000" dirty="0">
                <a:solidFill>
                  <a:schemeClr val="bg1"/>
                </a:solidFill>
                <a:latin typeface="Myriad Pro Light" pitchFamily="34" charset="0"/>
              </a:rPr>
              <a:t>сегодня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21316" y="4572000"/>
            <a:ext cx="2501367" cy="53489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3294F"/>
                </a:solidFill>
                <a:latin typeface="Myriad Pro" pitchFamily="34" charset="0"/>
              </a:rPr>
              <a:t>Гимны надежды №128</a:t>
            </a:r>
          </a:p>
        </p:txBody>
      </p:sp>
    </p:spTree>
    <p:extLst>
      <p:ext uri="{BB962C8B-B14F-4D97-AF65-F5344CB8AC3E}">
        <p14:creationId xmlns:p14="http://schemas.microsoft.com/office/powerpoint/2010/main" val="270599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если здесь,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сей жизни,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Так чуден день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святой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63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Что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ж будет там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,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 отчизне,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Когда войдём в покой!</a:t>
            </a:r>
          </a:p>
        </p:txBody>
      </p:sp>
    </p:spTree>
    <p:extLst>
      <p:ext uri="{BB962C8B-B14F-4D97-AF65-F5344CB8AC3E}">
        <p14:creationId xmlns:p14="http://schemas.microsoft.com/office/powerpoint/2010/main" val="137882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Святой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день помни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,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свято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чти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 смиренье сердца,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от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души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.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54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Свято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чти,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свято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чти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 смиренье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,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от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души.</a:t>
            </a:r>
          </a:p>
        </p:txBody>
      </p:sp>
    </p:spTree>
    <p:extLst>
      <p:ext uri="{BB962C8B-B14F-4D97-AF65-F5344CB8AC3E}">
        <p14:creationId xmlns:p14="http://schemas.microsoft.com/office/powerpoint/2010/main" val="184783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4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Взгляните,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как сегодня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Ликуют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небеса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79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И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славит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день субботний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Творение Творца.</a:t>
            </a:r>
          </a:p>
        </p:txBody>
      </p:sp>
    </p:spTree>
    <p:extLst>
      <p:ext uri="{BB962C8B-B14F-4D97-AF65-F5344CB8AC3E}">
        <p14:creationId xmlns:p14="http://schemas.microsoft.com/office/powerpoint/2010/main" val="204507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Святой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день помни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,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свято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чти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 смиренье сердца,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от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души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.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Свято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чти,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свято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чти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 смиренье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,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от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души.</a:t>
            </a:r>
          </a:p>
        </p:txBody>
      </p:sp>
    </p:spTree>
    <p:extLst>
      <p:ext uri="{BB962C8B-B14F-4D97-AF65-F5344CB8AC3E}">
        <p14:creationId xmlns:p14="http://schemas.microsoft.com/office/powerpoint/2010/main" val="301254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Там, где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Закон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небесный 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Творить спешит народ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6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Там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мир, покой чудесный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Субботний день несёт.</a:t>
            </a:r>
          </a:p>
        </p:txBody>
      </p:sp>
    </p:spTree>
    <p:extLst>
      <p:ext uri="{BB962C8B-B14F-4D97-AF65-F5344CB8AC3E}">
        <p14:creationId xmlns:p14="http://schemas.microsoft.com/office/powerpoint/2010/main" val="110089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Святой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день помни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,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свято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чти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 смиренье сердца,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от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души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.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54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Свято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чти,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свято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чти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 смиренье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,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от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души.</a:t>
            </a:r>
          </a:p>
        </p:txBody>
      </p:sp>
    </p:spTree>
    <p:extLst>
      <p:ext uri="{BB962C8B-B14F-4D97-AF65-F5344CB8AC3E}">
        <p14:creationId xmlns:p14="http://schemas.microsoft.com/office/powerpoint/2010/main" val="184783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137</Words>
  <Application>Microsoft Macintosh PowerPoint</Application>
  <PresentationFormat>Экран (4:3)</PresentationFormat>
  <Paragraphs>38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Calibri</vt:lpstr>
      <vt:lpstr>Myriad Pro</vt:lpstr>
      <vt:lpstr>Myriad Pro Light</vt:lpstr>
      <vt:lpstr>Arial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HTML</dc:creator>
  <cp:lastModifiedBy>Пользователь Microsoft Office</cp:lastModifiedBy>
  <cp:revision>18</cp:revision>
  <dcterms:created xsi:type="dcterms:W3CDTF">2012-07-25T11:14:36Z</dcterms:created>
  <dcterms:modified xsi:type="dcterms:W3CDTF">2018-04-27T16:47:57Z</dcterms:modified>
</cp:coreProperties>
</file>