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7" r:id="rId3"/>
    <p:sldId id="258" r:id="rId4"/>
    <p:sldId id="261" r:id="rId5"/>
    <p:sldId id="268" r:id="rId6"/>
    <p:sldId id="262" r:id="rId7"/>
    <p:sldId id="270" r:id="rId8"/>
    <p:sldId id="272" r:id="rId9"/>
    <p:sldId id="273" r:id="rId10"/>
    <p:sldId id="271" r:id="rId11"/>
    <p:sldId id="269" r:id="rId12"/>
    <p:sldId id="274" r:id="rId13"/>
    <p:sldId id="275" r:id="rId14"/>
    <p:sldId id="266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3294F"/>
    <a:srgbClr val="00AC4E"/>
    <a:srgbClr val="00A249"/>
    <a:srgbClr val="009644"/>
    <a:srgbClr val="963108"/>
    <a:srgbClr val="743488"/>
    <a:srgbClr val="6A307C"/>
    <a:srgbClr val="79368E"/>
    <a:srgbClr val="9543AF"/>
    <a:srgbClr val="403C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728"/>
  </p:normalViewPr>
  <p:slideViewPr>
    <p:cSldViewPr snapToGrid="0">
      <p:cViewPr>
        <p:scale>
          <a:sx n="121" d="100"/>
          <a:sy n="121" d="100"/>
        </p:scale>
        <p:origin x="824" y="-3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DE144-3988-4DF6-846E-DBE86B76C2AF}" type="datetimeFigureOut">
              <a:rPr lang="ru-RU" smtClean="0"/>
              <a:t>27.04.18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9907F-B7A3-47DD-8192-175AA94704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9651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DE144-3988-4DF6-846E-DBE86B76C2AF}" type="datetimeFigureOut">
              <a:rPr lang="ru-RU" smtClean="0"/>
              <a:t>27.04.18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9907F-B7A3-47DD-8192-175AA94704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2514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DE144-3988-4DF6-846E-DBE86B76C2AF}" type="datetimeFigureOut">
              <a:rPr lang="ru-RU" smtClean="0"/>
              <a:t>27.04.18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9907F-B7A3-47DD-8192-175AA94704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53936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DE144-3988-4DF6-846E-DBE86B76C2AF}" type="datetimeFigureOut">
              <a:rPr lang="ru-RU" smtClean="0"/>
              <a:t>27.04.18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9907F-B7A3-47DD-8192-175AA94704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90316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DE144-3988-4DF6-846E-DBE86B76C2AF}" type="datetimeFigureOut">
              <a:rPr lang="ru-RU" smtClean="0"/>
              <a:t>27.04.18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9907F-B7A3-47DD-8192-175AA94704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95044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DE144-3988-4DF6-846E-DBE86B76C2AF}" type="datetimeFigureOut">
              <a:rPr lang="ru-RU" smtClean="0"/>
              <a:t>27.04.18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9907F-B7A3-47DD-8192-175AA94704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880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DE144-3988-4DF6-846E-DBE86B76C2AF}" type="datetimeFigureOut">
              <a:rPr lang="ru-RU" smtClean="0"/>
              <a:t>27.04.18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9907F-B7A3-47DD-8192-175AA94704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7054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DE144-3988-4DF6-846E-DBE86B76C2AF}" type="datetimeFigureOut">
              <a:rPr lang="ru-RU" smtClean="0"/>
              <a:t>27.04.18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9907F-B7A3-47DD-8192-175AA94704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37071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DE144-3988-4DF6-846E-DBE86B76C2AF}" type="datetimeFigureOut">
              <a:rPr lang="ru-RU" smtClean="0"/>
              <a:t>27.04.18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9907F-B7A3-47DD-8192-175AA94704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3685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DE144-3988-4DF6-846E-DBE86B76C2AF}" type="datetimeFigureOut">
              <a:rPr lang="ru-RU" smtClean="0"/>
              <a:t>27.04.18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9907F-B7A3-47DD-8192-175AA94704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34985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DE144-3988-4DF6-846E-DBE86B76C2AF}" type="datetimeFigureOut">
              <a:rPr lang="ru-RU" smtClean="0"/>
              <a:t>27.04.18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9907F-B7A3-47DD-8192-175AA94704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7176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ADE144-3988-4DF6-846E-DBE86B76C2AF}" type="datetimeFigureOut">
              <a:rPr lang="ru-RU" smtClean="0"/>
              <a:t>27.04.18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79907F-B7A3-47DD-8192-175AA94704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62017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83568" y="1849242"/>
            <a:ext cx="777686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8000" dirty="0">
                <a:solidFill>
                  <a:schemeClr val="bg1"/>
                </a:solidFill>
                <a:latin typeface="Myriad Pro Light" pitchFamily="34" charset="0"/>
              </a:rPr>
              <a:t>Взгляните, </a:t>
            </a:r>
            <a:endParaRPr lang="ru-RU" sz="8000" dirty="0" smtClean="0">
              <a:solidFill>
                <a:schemeClr val="bg1"/>
              </a:solidFill>
              <a:latin typeface="Myriad Pro Light" pitchFamily="34" charset="0"/>
            </a:endParaRPr>
          </a:p>
          <a:p>
            <a:pPr algn="ctr"/>
            <a:r>
              <a:rPr lang="ru-RU" sz="8000" dirty="0" smtClean="0">
                <a:solidFill>
                  <a:schemeClr val="bg1"/>
                </a:solidFill>
                <a:latin typeface="Myriad Pro Light" pitchFamily="34" charset="0"/>
              </a:rPr>
              <a:t>как </a:t>
            </a:r>
            <a:r>
              <a:rPr lang="ru-RU" sz="8000" dirty="0">
                <a:solidFill>
                  <a:schemeClr val="bg1"/>
                </a:solidFill>
                <a:latin typeface="Myriad Pro Light" pitchFamily="34" charset="0"/>
              </a:rPr>
              <a:t>сегодня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321316" y="4572000"/>
            <a:ext cx="2501367" cy="534899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93294F"/>
                </a:solidFill>
                <a:latin typeface="Myriad Pro" pitchFamily="34" charset="0"/>
              </a:rPr>
              <a:t>Гимны надежды №128</a:t>
            </a:r>
          </a:p>
        </p:txBody>
      </p:sp>
    </p:spTree>
    <p:extLst>
      <p:ext uri="{BB962C8B-B14F-4D97-AF65-F5344CB8AC3E}">
        <p14:creationId xmlns:p14="http://schemas.microsoft.com/office/powerpoint/2010/main" val="2705999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567559" y="520262"/>
            <a:ext cx="8040414" cy="58332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И если здесь, </a:t>
            </a:r>
            <a:endParaRPr lang="ru-RU" sz="7200" dirty="0" smtClean="0">
              <a:solidFill>
                <a:schemeClr val="bg1"/>
              </a:solidFill>
              <a:latin typeface="Myriad Pro Light" pitchFamily="34" charset="0"/>
            </a:endParaRPr>
          </a:p>
          <a:p>
            <a:pPr algn="ctr"/>
            <a:r>
              <a:rPr lang="ru-RU" sz="7200" dirty="0" smtClean="0">
                <a:solidFill>
                  <a:schemeClr val="bg1"/>
                </a:solidFill>
                <a:latin typeface="Myriad Pro Light" pitchFamily="34" charset="0"/>
              </a:rPr>
              <a:t>в </a:t>
            </a:r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сей жизни, </a:t>
            </a:r>
          </a:p>
          <a:p>
            <a:pPr algn="ctr"/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Так чуден день </a:t>
            </a:r>
            <a:r>
              <a:rPr lang="ru-RU" sz="7200" dirty="0" smtClean="0">
                <a:solidFill>
                  <a:schemeClr val="bg1"/>
                </a:solidFill>
                <a:latin typeface="Myriad Pro Light" pitchFamily="34" charset="0"/>
              </a:rPr>
              <a:t>святой</a:t>
            </a:r>
            <a:endParaRPr lang="ru-RU" sz="7200" dirty="0">
              <a:solidFill>
                <a:schemeClr val="bg1"/>
              </a:solidFill>
              <a:latin typeface="Myriad Pro Ligh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46360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567559" y="520262"/>
            <a:ext cx="8040414" cy="58332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dirty="0" smtClean="0">
                <a:solidFill>
                  <a:schemeClr val="bg1"/>
                </a:solidFill>
                <a:latin typeface="Myriad Pro Light" pitchFamily="34" charset="0"/>
              </a:rPr>
              <a:t>Что </a:t>
            </a:r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ж будет там</a:t>
            </a:r>
            <a:r>
              <a:rPr lang="ru-RU" sz="7200" dirty="0" smtClean="0">
                <a:solidFill>
                  <a:schemeClr val="bg1"/>
                </a:solidFill>
                <a:latin typeface="Myriad Pro Light" pitchFamily="34" charset="0"/>
              </a:rPr>
              <a:t>,</a:t>
            </a:r>
          </a:p>
          <a:p>
            <a:pPr algn="ctr"/>
            <a:r>
              <a:rPr lang="ru-RU" sz="7200" dirty="0" smtClean="0">
                <a:solidFill>
                  <a:schemeClr val="bg1"/>
                </a:solidFill>
                <a:latin typeface="Myriad Pro Light" pitchFamily="34" charset="0"/>
              </a:rPr>
              <a:t> </a:t>
            </a:r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в отчизне, </a:t>
            </a:r>
          </a:p>
          <a:p>
            <a:pPr algn="ctr"/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Когда войдём в покой!</a:t>
            </a:r>
          </a:p>
        </p:txBody>
      </p:sp>
    </p:spTree>
    <p:extLst>
      <p:ext uri="{BB962C8B-B14F-4D97-AF65-F5344CB8AC3E}">
        <p14:creationId xmlns:p14="http://schemas.microsoft.com/office/powerpoint/2010/main" val="13788283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567559" y="520262"/>
            <a:ext cx="8040414" cy="58332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Святой </a:t>
            </a:r>
            <a:r>
              <a:rPr lang="ru-RU" sz="7200" dirty="0" smtClean="0">
                <a:solidFill>
                  <a:schemeClr val="bg1"/>
                </a:solidFill>
                <a:latin typeface="Myriad Pro Light" pitchFamily="34" charset="0"/>
              </a:rPr>
              <a:t>день помни</a:t>
            </a:r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, </a:t>
            </a:r>
            <a:r>
              <a:rPr lang="ru-RU" sz="7200" dirty="0" smtClean="0">
                <a:solidFill>
                  <a:schemeClr val="bg1"/>
                </a:solidFill>
                <a:latin typeface="Myriad Pro Light" pitchFamily="34" charset="0"/>
              </a:rPr>
              <a:t>свято </a:t>
            </a:r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чти </a:t>
            </a:r>
          </a:p>
          <a:p>
            <a:pPr algn="ctr"/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В смиренье сердца, </a:t>
            </a:r>
            <a:r>
              <a:rPr lang="ru-RU" sz="7200" dirty="0" smtClean="0">
                <a:solidFill>
                  <a:schemeClr val="bg1"/>
                </a:solidFill>
                <a:latin typeface="Myriad Pro Light" pitchFamily="34" charset="0"/>
              </a:rPr>
              <a:t>от </a:t>
            </a:r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души</a:t>
            </a:r>
            <a:r>
              <a:rPr lang="ru-RU" sz="7200" dirty="0" smtClean="0">
                <a:solidFill>
                  <a:schemeClr val="bg1"/>
                </a:solidFill>
                <a:latin typeface="Myriad Pro Light" pitchFamily="34" charset="0"/>
              </a:rPr>
              <a:t>.</a:t>
            </a:r>
            <a:endParaRPr lang="ru-RU" sz="7200" dirty="0">
              <a:solidFill>
                <a:schemeClr val="bg1"/>
              </a:solidFill>
              <a:latin typeface="Myriad Pro Ligh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35434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567559" y="520262"/>
            <a:ext cx="8040414" cy="58332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dirty="0" smtClean="0">
                <a:solidFill>
                  <a:schemeClr val="bg1"/>
                </a:solidFill>
                <a:latin typeface="Myriad Pro Light" pitchFamily="34" charset="0"/>
              </a:rPr>
              <a:t>Свято </a:t>
            </a:r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чти, </a:t>
            </a:r>
            <a:endParaRPr lang="ru-RU" sz="7200" dirty="0" smtClean="0">
              <a:solidFill>
                <a:schemeClr val="bg1"/>
              </a:solidFill>
              <a:latin typeface="Myriad Pro Light" pitchFamily="34" charset="0"/>
            </a:endParaRPr>
          </a:p>
          <a:p>
            <a:pPr algn="ctr"/>
            <a:r>
              <a:rPr lang="ru-RU" sz="7200" dirty="0" smtClean="0">
                <a:solidFill>
                  <a:schemeClr val="bg1"/>
                </a:solidFill>
                <a:latin typeface="Myriad Pro Light" pitchFamily="34" charset="0"/>
              </a:rPr>
              <a:t>свято </a:t>
            </a:r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чти </a:t>
            </a:r>
          </a:p>
          <a:p>
            <a:pPr algn="ctr"/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В смиренье</a:t>
            </a:r>
            <a:r>
              <a:rPr lang="ru-RU" sz="7200" dirty="0" smtClean="0">
                <a:solidFill>
                  <a:schemeClr val="bg1"/>
                </a:solidFill>
                <a:latin typeface="Myriad Pro Light" pitchFamily="34" charset="0"/>
              </a:rPr>
              <a:t>,</a:t>
            </a:r>
          </a:p>
          <a:p>
            <a:pPr algn="ctr"/>
            <a:r>
              <a:rPr lang="ru-RU" sz="7200" dirty="0" smtClean="0">
                <a:solidFill>
                  <a:schemeClr val="bg1"/>
                </a:solidFill>
                <a:latin typeface="Myriad Pro Light" pitchFamily="34" charset="0"/>
              </a:rPr>
              <a:t>от </a:t>
            </a:r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души.</a:t>
            </a:r>
          </a:p>
        </p:txBody>
      </p:sp>
    </p:spTree>
    <p:extLst>
      <p:ext uri="{BB962C8B-B14F-4D97-AF65-F5344CB8AC3E}">
        <p14:creationId xmlns:p14="http://schemas.microsoft.com/office/powerpoint/2010/main" val="1847834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567559" y="520262"/>
            <a:ext cx="8040414" cy="58332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6000" dirty="0">
              <a:solidFill>
                <a:schemeClr val="bg1"/>
              </a:solidFill>
              <a:latin typeface="Myriad Pro Ligh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3485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567559" y="520262"/>
            <a:ext cx="8040414" cy="58332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Взгляните, </a:t>
            </a:r>
            <a:endParaRPr lang="ru-RU" sz="7200" dirty="0" smtClean="0">
              <a:solidFill>
                <a:schemeClr val="bg1"/>
              </a:solidFill>
              <a:latin typeface="Myriad Pro Light" pitchFamily="34" charset="0"/>
            </a:endParaRPr>
          </a:p>
          <a:p>
            <a:pPr algn="ctr"/>
            <a:r>
              <a:rPr lang="ru-RU" sz="7200" dirty="0" smtClean="0">
                <a:solidFill>
                  <a:schemeClr val="bg1"/>
                </a:solidFill>
                <a:latin typeface="Myriad Pro Light" pitchFamily="34" charset="0"/>
              </a:rPr>
              <a:t>как сегодня </a:t>
            </a:r>
            <a:endParaRPr lang="ru-RU" sz="7200" dirty="0">
              <a:solidFill>
                <a:schemeClr val="bg1"/>
              </a:solidFill>
              <a:latin typeface="Myriad Pro Light" pitchFamily="34" charset="0"/>
            </a:endParaRPr>
          </a:p>
          <a:p>
            <a:pPr algn="ctr"/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Ликуют </a:t>
            </a:r>
            <a:r>
              <a:rPr lang="ru-RU" sz="7200" dirty="0" smtClean="0">
                <a:solidFill>
                  <a:schemeClr val="bg1"/>
                </a:solidFill>
                <a:latin typeface="Myriad Pro Light" pitchFamily="34" charset="0"/>
              </a:rPr>
              <a:t>небеса</a:t>
            </a:r>
            <a:endParaRPr lang="ru-RU" sz="7200" dirty="0">
              <a:solidFill>
                <a:schemeClr val="bg1"/>
              </a:solidFill>
              <a:latin typeface="Myriad Pro Ligh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1797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567559" y="520262"/>
            <a:ext cx="8040414" cy="58332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dirty="0" smtClean="0">
                <a:solidFill>
                  <a:schemeClr val="bg1"/>
                </a:solidFill>
                <a:latin typeface="Myriad Pro Light" pitchFamily="34" charset="0"/>
              </a:rPr>
              <a:t>И </a:t>
            </a:r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славит </a:t>
            </a:r>
            <a:endParaRPr lang="ru-RU" sz="7200" dirty="0" smtClean="0">
              <a:solidFill>
                <a:schemeClr val="bg1"/>
              </a:solidFill>
              <a:latin typeface="Myriad Pro Light" pitchFamily="34" charset="0"/>
            </a:endParaRPr>
          </a:p>
          <a:p>
            <a:pPr algn="ctr"/>
            <a:r>
              <a:rPr lang="ru-RU" sz="7200" dirty="0" smtClean="0">
                <a:solidFill>
                  <a:schemeClr val="bg1"/>
                </a:solidFill>
                <a:latin typeface="Myriad Pro Light" pitchFamily="34" charset="0"/>
              </a:rPr>
              <a:t>в </a:t>
            </a:r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день субботний </a:t>
            </a:r>
          </a:p>
          <a:p>
            <a:pPr algn="ctr"/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Творение Творца.</a:t>
            </a:r>
          </a:p>
        </p:txBody>
      </p:sp>
    </p:spTree>
    <p:extLst>
      <p:ext uri="{BB962C8B-B14F-4D97-AF65-F5344CB8AC3E}">
        <p14:creationId xmlns:p14="http://schemas.microsoft.com/office/powerpoint/2010/main" val="2045073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567559" y="520262"/>
            <a:ext cx="8040414" cy="58332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Святой </a:t>
            </a:r>
            <a:r>
              <a:rPr lang="ru-RU" sz="7200" dirty="0" smtClean="0">
                <a:solidFill>
                  <a:schemeClr val="bg1"/>
                </a:solidFill>
                <a:latin typeface="Myriad Pro Light" pitchFamily="34" charset="0"/>
              </a:rPr>
              <a:t>день помни</a:t>
            </a:r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, </a:t>
            </a:r>
            <a:r>
              <a:rPr lang="ru-RU" sz="7200" dirty="0" smtClean="0">
                <a:solidFill>
                  <a:schemeClr val="bg1"/>
                </a:solidFill>
                <a:latin typeface="Myriad Pro Light" pitchFamily="34" charset="0"/>
              </a:rPr>
              <a:t>свято </a:t>
            </a:r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чти </a:t>
            </a:r>
          </a:p>
          <a:p>
            <a:pPr algn="ctr"/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В смиренье сердца, </a:t>
            </a:r>
            <a:r>
              <a:rPr lang="ru-RU" sz="7200" dirty="0" smtClean="0">
                <a:solidFill>
                  <a:schemeClr val="bg1"/>
                </a:solidFill>
                <a:latin typeface="Myriad Pro Light" pitchFamily="34" charset="0"/>
              </a:rPr>
              <a:t>от </a:t>
            </a:r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души</a:t>
            </a:r>
            <a:r>
              <a:rPr lang="ru-RU" sz="7200" dirty="0" smtClean="0">
                <a:solidFill>
                  <a:schemeClr val="bg1"/>
                </a:solidFill>
                <a:latin typeface="Myriad Pro Light" pitchFamily="34" charset="0"/>
              </a:rPr>
              <a:t>.</a:t>
            </a:r>
            <a:endParaRPr lang="ru-RU" sz="7200" dirty="0">
              <a:solidFill>
                <a:schemeClr val="bg1"/>
              </a:solidFill>
              <a:latin typeface="Myriad Pro Ligh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355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567559" y="520262"/>
            <a:ext cx="8040414" cy="58332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dirty="0" smtClean="0">
                <a:solidFill>
                  <a:schemeClr val="bg1"/>
                </a:solidFill>
                <a:latin typeface="Myriad Pro Light" pitchFamily="34" charset="0"/>
              </a:rPr>
              <a:t>Свято </a:t>
            </a:r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чти, </a:t>
            </a:r>
            <a:endParaRPr lang="ru-RU" sz="7200" dirty="0" smtClean="0">
              <a:solidFill>
                <a:schemeClr val="bg1"/>
              </a:solidFill>
              <a:latin typeface="Myriad Pro Light" pitchFamily="34" charset="0"/>
            </a:endParaRPr>
          </a:p>
          <a:p>
            <a:pPr algn="ctr"/>
            <a:r>
              <a:rPr lang="ru-RU" sz="7200" dirty="0" smtClean="0">
                <a:solidFill>
                  <a:schemeClr val="bg1"/>
                </a:solidFill>
                <a:latin typeface="Myriad Pro Light" pitchFamily="34" charset="0"/>
              </a:rPr>
              <a:t>свято </a:t>
            </a:r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чти </a:t>
            </a:r>
          </a:p>
          <a:p>
            <a:pPr algn="ctr"/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В смиренье</a:t>
            </a:r>
            <a:r>
              <a:rPr lang="ru-RU" sz="7200" dirty="0" smtClean="0">
                <a:solidFill>
                  <a:schemeClr val="bg1"/>
                </a:solidFill>
                <a:latin typeface="Myriad Pro Light" pitchFamily="34" charset="0"/>
              </a:rPr>
              <a:t>,</a:t>
            </a:r>
          </a:p>
          <a:p>
            <a:pPr algn="ctr"/>
            <a:r>
              <a:rPr lang="ru-RU" sz="7200" dirty="0" smtClean="0">
                <a:solidFill>
                  <a:schemeClr val="bg1"/>
                </a:solidFill>
                <a:latin typeface="Myriad Pro Light" pitchFamily="34" charset="0"/>
              </a:rPr>
              <a:t>от </a:t>
            </a:r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души.</a:t>
            </a:r>
          </a:p>
        </p:txBody>
      </p:sp>
    </p:spTree>
    <p:extLst>
      <p:ext uri="{BB962C8B-B14F-4D97-AF65-F5344CB8AC3E}">
        <p14:creationId xmlns:p14="http://schemas.microsoft.com/office/powerpoint/2010/main" val="30125450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567559" y="520262"/>
            <a:ext cx="8040414" cy="58332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Там, где </a:t>
            </a:r>
            <a:r>
              <a:rPr lang="ru-RU" sz="7200" dirty="0" smtClean="0">
                <a:solidFill>
                  <a:schemeClr val="bg1"/>
                </a:solidFill>
                <a:latin typeface="Myriad Pro Light" pitchFamily="34" charset="0"/>
              </a:rPr>
              <a:t>Закон</a:t>
            </a:r>
          </a:p>
          <a:p>
            <a:pPr algn="ctr"/>
            <a:r>
              <a:rPr lang="ru-RU" sz="7200" dirty="0" smtClean="0">
                <a:solidFill>
                  <a:schemeClr val="bg1"/>
                </a:solidFill>
                <a:latin typeface="Myriad Pro Light" pitchFamily="34" charset="0"/>
              </a:rPr>
              <a:t>небесный </a:t>
            </a:r>
          </a:p>
          <a:p>
            <a:pPr algn="ctr"/>
            <a:r>
              <a:rPr lang="ru-RU" sz="7200" dirty="0" smtClean="0">
                <a:solidFill>
                  <a:schemeClr val="bg1"/>
                </a:solidFill>
                <a:latin typeface="Myriad Pro Light" pitchFamily="34" charset="0"/>
              </a:rPr>
              <a:t>Творить спешит народ</a:t>
            </a:r>
            <a:endParaRPr lang="ru-RU" sz="7200" dirty="0">
              <a:solidFill>
                <a:schemeClr val="bg1"/>
              </a:solidFill>
              <a:latin typeface="Myriad Pro Ligh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8638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567559" y="520262"/>
            <a:ext cx="8040414" cy="58332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dirty="0" smtClean="0">
                <a:solidFill>
                  <a:schemeClr val="bg1"/>
                </a:solidFill>
                <a:latin typeface="Myriad Pro Light" pitchFamily="34" charset="0"/>
              </a:rPr>
              <a:t>Там </a:t>
            </a:r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мир, покой чудесный </a:t>
            </a:r>
          </a:p>
          <a:p>
            <a:pPr algn="ctr"/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Субботний день несёт.</a:t>
            </a:r>
          </a:p>
        </p:txBody>
      </p:sp>
    </p:spTree>
    <p:extLst>
      <p:ext uri="{BB962C8B-B14F-4D97-AF65-F5344CB8AC3E}">
        <p14:creationId xmlns:p14="http://schemas.microsoft.com/office/powerpoint/2010/main" val="11008982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567559" y="520262"/>
            <a:ext cx="8040414" cy="58332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Святой </a:t>
            </a:r>
            <a:r>
              <a:rPr lang="ru-RU" sz="7200" dirty="0" smtClean="0">
                <a:solidFill>
                  <a:schemeClr val="bg1"/>
                </a:solidFill>
                <a:latin typeface="Myriad Pro Light" pitchFamily="34" charset="0"/>
              </a:rPr>
              <a:t>день помни</a:t>
            </a:r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, </a:t>
            </a:r>
            <a:r>
              <a:rPr lang="ru-RU" sz="7200" dirty="0" smtClean="0">
                <a:solidFill>
                  <a:schemeClr val="bg1"/>
                </a:solidFill>
                <a:latin typeface="Myriad Pro Light" pitchFamily="34" charset="0"/>
              </a:rPr>
              <a:t>свято </a:t>
            </a:r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чти </a:t>
            </a:r>
          </a:p>
          <a:p>
            <a:pPr algn="ctr"/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В смиренье сердца, </a:t>
            </a:r>
            <a:r>
              <a:rPr lang="ru-RU" sz="7200" dirty="0" smtClean="0">
                <a:solidFill>
                  <a:schemeClr val="bg1"/>
                </a:solidFill>
                <a:latin typeface="Myriad Pro Light" pitchFamily="34" charset="0"/>
              </a:rPr>
              <a:t>от </a:t>
            </a:r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души</a:t>
            </a:r>
            <a:r>
              <a:rPr lang="ru-RU" sz="7200" dirty="0" smtClean="0">
                <a:solidFill>
                  <a:schemeClr val="bg1"/>
                </a:solidFill>
                <a:latin typeface="Myriad Pro Light" pitchFamily="34" charset="0"/>
              </a:rPr>
              <a:t>.</a:t>
            </a:r>
            <a:endParaRPr lang="ru-RU" sz="7200" dirty="0">
              <a:solidFill>
                <a:schemeClr val="bg1"/>
              </a:solidFill>
              <a:latin typeface="Myriad Pro Ligh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35434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567559" y="520262"/>
            <a:ext cx="8040414" cy="58332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dirty="0" smtClean="0">
                <a:solidFill>
                  <a:schemeClr val="bg1"/>
                </a:solidFill>
                <a:latin typeface="Myriad Pro Light" pitchFamily="34" charset="0"/>
              </a:rPr>
              <a:t>Свято </a:t>
            </a:r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чти, </a:t>
            </a:r>
            <a:endParaRPr lang="ru-RU" sz="7200" dirty="0" smtClean="0">
              <a:solidFill>
                <a:schemeClr val="bg1"/>
              </a:solidFill>
              <a:latin typeface="Myriad Pro Light" pitchFamily="34" charset="0"/>
            </a:endParaRPr>
          </a:p>
          <a:p>
            <a:pPr algn="ctr"/>
            <a:r>
              <a:rPr lang="ru-RU" sz="7200" dirty="0" smtClean="0">
                <a:solidFill>
                  <a:schemeClr val="bg1"/>
                </a:solidFill>
                <a:latin typeface="Myriad Pro Light" pitchFamily="34" charset="0"/>
              </a:rPr>
              <a:t>свято </a:t>
            </a:r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чти </a:t>
            </a:r>
          </a:p>
          <a:p>
            <a:pPr algn="ctr"/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В смиренье</a:t>
            </a:r>
            <a:r>
              <a:rPr lang="ru-RU" sz="7200" dirty="0" smtClean="0">
                <a:solidFill>
                  <a:schemeClr val="bg1"/>
                </a:solidFill>
                <a:latin typeface="Myriad Pro Light" pitchFamily="34" charset="0"/>
              </a:rPr>
              <a:t>,</a:t>
            </a:r>
          </a:p>
          <a:p>
            <a:pPr algn="ctr"/>
            <a:r>
              <a:rPr lang="ru-RU" sz="7200" dirty="0" smtClean="0">
                <a:solidFill>
                  <a:schemeClr val="bg1"/>
                </a:solidFill>
                <a:latin typeface="Myriad Pro Light" pitchFamily="34" charset="0"/>
              </a:rPr>
              <a:t>от </a:t>
            </a:r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души.</a:t>
            </a:r>
          </a:p>
        </p:txBody>
      </p:sp>
    </p:spTree>
    <p:extLst>
      <p:ext uri="{BB962C8B-B14F-4D97-AF65-F5344CB8AC3E}">
        <p14:creationId xmlns:p14="http://schemas.microsoft.com/office/powerpoint/2010/main" val="1847834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137</Words>
  <Application>Microsoft Macintosh PowerPoint</Application>
  <PresentationFormat>Экран (4:3)</PresentationFormat>
  <Paragraphs>38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9" baseType="lpstr">
      <vt:lpstr>Calibri</vt:lpstr>
      <vt:lpstr>Myriad Pro</vt:lpstr>
      <vt:lpstr>Myriad Pro Light</vt:lpstr>
      <vt:lpstr>Arial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HTML</dc:creator>
  <cp:lastModifiedBy>Пользователь Microsoft Office</cp:lastModifiedBy>
  <cp:revision>18</cp:revision>
  <dcterms:created xsi:type="dcterms:W3CDTF">2012-07-25T11:14:36Z</dcterms:created>
  <dcterms:modified xsi:type="dcterms:W3CDTF">2018-04-27T16:47:57Z</dcterms:modified>
</cp:coreProperties>
</file>