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444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субботнего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покоя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6052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127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святой покой, в субботу,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нам мир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благодать, </a:t>
            </a:r>
          </a:p>
        </p:txBody>
      </p:sp>
    </p:spTree>
    <p:extLst>
      <p:ext uri="{BB962C8B-B14F-4D97-AF65-F5344CB8AC3E}">
        <p14:creationId xmlns:p14="http://schemas.microsoft.com/office/powerpoint/2010/main" val="21986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могли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благоговенье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Тобой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пребывать.</a:t>
            </a:r>
          </a:p>
        </p:txBody>
      </p:sp>
    </p:spTree>
    <p:extLst>
      <p:ext uri="{BB962C8B-B14F-4D97-AF65-F5344CB8AC3E}">
        <p14:creationId xmlns:p14="http://schemas.microsoft.com/office/powerpoint/2010/main" val="8993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Славлю сердцем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устами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Твои я чудеса, </a:t>
            </a:r>
          </a:p>
        </p:txBody>
      </p:sp>
    </p:spTree>
    <p:extLst>
      <p:ext uri="{BB962C8B-B14F-4D97-AF65-F5344CB8AC3E}">
        <p14:creationId xmlns:p14="http://schemas.microsoft.com/office/powerpoint/2010/main" val="20390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сливаются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Твоих верных голоса.</a:t>
            </a:r>
          </a:p>
        </p:txBody>
      </p:sp>
    </p:spTree>
    <p:extLst>
      <p:ext uri="{BB962C8B-B14F-4D97-AF65-F5344CB8AC3E}">
        <p14:creationId xmlns:p14="http://schemas.microsoft.com/office/powerpoint/2010/main" val="30777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субботнего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к Тебе стремлюсь душой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 хвалою,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Прихожу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храм святой.</a:t>
            </a:r>
          </a:p>
        </p:txBody>
      </p:sp>
    </p:spTree>
    <p:extLst>
      <p:ext uri="{BB962C8B-B14F-4D97-AF65-F5344CB8AC3E}">
        <p14:creationId xmlns:p14="http://schemas.microsoft.com/office/powerpoint/2010/main" val="13790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Славлю сердцем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устами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Твои я чудеса, </a:t>
            </a:r>
          </a:p>
        </p:txBody>
      </p:sp>
    </p:spTree>
    <p:extLst>
      <p:ext uri="{BB962C8B-B14F-4D97-AF65-F5344CB8AC3E}">
        <p14:creationId xmlns:p14="http://schemas.microsoft.com/office/powerpoint/2010/main" val="7007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сливаются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Твоих верных голоса.</a:t>
            </a:r>
          </a:p>
        </p:txBody>
      </p:sp>
    </p:spTree>
    <p:extLst>
      <p:ext uri="{BB962C8B-B14F-4D97-AF65-F5344CB8AC3E}">
        <p14:creationId xmlns:p14="http://schemas.microsoft.com/office/powerpoint/2010/main" val="14310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Слава, слава,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правый,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 неба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земли!</a:t>
            </a:r>
          </a:p>
        </p:txBody>
      </p:sp>
    </p:spTree>
    <p:extLst>
      <p:ext uri="{BB962C8B-B14F-4D97-AF65-F5344CB8AC3E}">
        <p14:creationId xmlns:p14="http://schemas.microsoft.com/office/powerpoint/2010/main" val="18143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Господь, Творец Вселенной,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Гласу нашему внемли!</a:t>
            </a:r>
          </a:p>
        </p:txBody>
      </p:sp>
    </p:spTree>
    <p:extLst>
      <p:ext uri="{BB962C8B-B14F-4D97-AF65-F5344CB8AC3E}">
        <p14:creationId xmlns:p14="http://schemas.microsoft.com/office/powerpoint/2010/main" val="1413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Славлю сердцем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устами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Твои я чудеса, </a:t>
            </a:r>
          </a:p>
        </p:txBody>
      </p:sp>
    </p:spTree>
    <p:extLst>
      <p:ext uri="{BB962C8B-B14F-4D97-AF65-F5344CB8AC3E}">
        <p14:creationId xmlns:p14="http://schemas.microsoft.com/office/powerpoint/2010/main" val="12348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сливаются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Твоих верных голоса.</a:t>
            </a:r>
          </a:p>
        </p:txBody>
      </p:sp>
    </p:spTree>
    <p:extLst>
      <p:ext uri="{BB962C8B-B14F-4D97-AF65-F5344CB8AC3E}">
        <p14:creationId xmlns:p14="http://schemas.microsoft.com/office/powerpoint/2010/main" val="21986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126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2012-08-07T13:51:35Z</dcterms:modified>
</cp:coreProperties>
</file>