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294F"/>
    <a:srgbClr val="00AC4E"/>
    <a:srgbClr val="00A249"/>
    <a:srgbClr val="009644"/>
    <a:srgbClr val="963108"/>
    <a:srgbClr val="743488"/>
    <a:srgbClr val="6A307C"/>
    <a:srgbClr val="79368E"/>
    <a:srgbClr val="9543AF"/>
    <a:srgbClr val="403C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8"/>
  </p:normalViewPr>
  <p:slideViewPr>
    <p:cSldViewPr snapToGrid="0">
      <p:cViewPr>
        <p:scale>
          <a:sx n="121" d="100"/>
          <a:sy n="121" d="100"/>
        </p:scale>
        <p:origin x="824" y="-3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18.05.18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65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18.05.18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51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18.05.18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393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18.05.18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03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18.05.18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50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18.05.18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8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18.05.18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05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18.05.18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70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18.05.18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68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18.05.18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498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18.05.18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17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E144-3988-4DF6-846E-DBE86B76C2AF}" type="datetimeFigureOut">
              <a:rPr lang="ru-RU" smtClean="0"/>
              <a:t>18.05.18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20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568" y="1849242"/>
            <a:ext cx="77768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>
                <a:solidFill>
                  <a:schemeClr val="bg1"/>
                </a:solidFill>
                <a:latin typeface="Myriad Pro Light" pitchFamily="34" charset="0"/>
              </a:rPr>
              <a:t>Как сладок </a:t>
            </a:r>
            <a:endParaRPr lang="ru-RU" sz="80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8000" dirty="0" smtClean="0">
                <a:solidFill>
                  <a:schemeClr val="bg1"/>
                </a:solidFill>
                <a:latin typeface="Myriad Pro Light" pitchFamily="34" charset="0"/>
              </a:rPr>
              <a:t>день святой</a:t>
            </a:r>
            <a:endParaRPr lang="ru-RU" sz="8000" dirty="0">
              <a:solidFill>
                <a:schemeClr val="bg1"/>
              </a:solidFill>
              <a:latin typeface="Myriad Pro Light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21316" y="4572000"/>
            <a:ext cx="2501367" cy="53489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93294F"/>
                </a:solidFill>
                <a:latin typeface="Myriad Pro" pitchFamily="34" charset="0"/>
              </a:rPr>
              <a:t>Гимны надежды №126</a:t>
            </a:r>
          </a:p>
        </p:txBody>
      </p:sp>
    </p:spTree>
    <p:extLst>
      <p:ext uri="{BB962C8B-B14F-4D97-AF65-F5344CB8AC3E}">
        <p14:creationId xmlns:p14="http://schemas.microsoft.com/office/powerpoint/2010/main" val="2705999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Нет радостнее ничего,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Как славить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Бога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своего:</a:t>
            </a:r>
          </a:p>
        </p:txBody>
      </p:sp>
    </p:spTree>
    <p:extLst>
      <p:ext uri="{BB962C8B-B14F-4D97-AF65-F5344CB8AC3E}">
        <p14:creationId xmlns:p14="http://schemas.microsoft.com/office/powerpoint/2010/main" val="537766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 святой день петь Ему псалом,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Придя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в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Господний дом.</a:t>
            </a:r>
          </a:p>
        </p:txBody>
      </p:sp>
    </p:spTree>
    <p:extLst>
      <p:ext uri="{BB962C8B-B14F-4D97-AF65-F5344CB8AC3E}">
        <p14:creationId xmlns:p14="http://schemas.microsoft.com/office/powerpoint/2010/main" val="368244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О, чудесный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день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святой!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Как отраден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тот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покой, </a:t>
            </a:r>
          </a:p>
        </p:txBody>
      </p:sp>
    </p:spTree>
    <p:extLst>
      <p:ext uri="{BB962C8B-B14F-4D97-AF65-F5344CB8AC3E}">
        <p14:creationId xmlns:p14="http://schemas.microsoft.com/office/powerpoint/2010/main" val="1773885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Когда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приходим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в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Божий дом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И песнь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хвалы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поём.</a:t>
            </a:r>
          </a:p>
          <a:p>
            <a:pPr algn="ctr"/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874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874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Как сладок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день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святой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для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нас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И как отраден сердцу час, </a:t>
            </a:r>
          </a:p>
        </p:txBody>
      </p:sp>
    </p:spTree>
    <p:extLst>
      <p:ext uri="{BB962C8B-B14F-4D97-AF65-F5344CB8AC3E}">
        <p14:creationId xmlns:p14="http://schemas.microsoft.com/office/powerpoint/2010/main" val="204507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Когда приходим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в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Божий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дом, 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И песнь хвалы поём.</a:t>
            </a:r>
          </a:p>
        </p:txBody>
      </p:sp>
    </p:spTree>
    <p:extLst>
      <p:ext uri="{BB962C8B-B14F-4D97-AF65-F5344CB8AC3E}">
        <p14:creationId xmlns:p14="http://schemas.microsoft.com/office/powerpoint/2010/main" val="3163509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О, чудесный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день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святой!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Как отраден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тот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покой, </a:t>
            </a:r>
          </a:p>
        </p:txBody>
      </p:sp>
    </p:spTree>
    <p:extLst>
      <p:ext uri="{BB962C8B-B14F-4D97-AF65-F5344CB8AC3E}">
        <p14:creationId xmlns:p14="http://schemas.microsoft.com/office/powerpoint/2010/main" val="47516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Когда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приходим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в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Божий дом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И песнь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хвалы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поём.</a:t>
            </a:r>
          </a:p>
          <a:p>
            <a:pPr algn="ctr"/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100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Господь сердца нам просветил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И ввёл в покой, благословил. </a:t>
            </a:r>
          </a:p>
        </p:txBody>
      </p:sp>
    </p:spTree>
    <p:extLst>
      <p:ext uri="{BB962C8B-B14F-4D97-AF65-F5344CB8AC3E}">
        <p14:creationId xmlns:p14="http://schemas.microsoft.com/office/powerpoint/2010/main" val="2975459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Воспойте все хвалу Творцу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 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Небесному Отцу.</a:t>
            </a:r>
          </a:p>
        </p:txBody>
      </p:sp>
    </p:spTree>
    <p:extLst>
      <p:ext uri="{BB962C8B-B14F-4D97-AF65-F5344CB8AC3E}">
        <p14:creationId xmlns:p14="http://schemas.microsoft.com/office/powerpoint/2010/main" val="49442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О, чудесный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день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святой!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Как отраден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тот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покой, </a:t>
            </a:r>
          </a:p>
        </p:txBody>
      </p:sp>
    </p:spTree>
    <p:extLst>
      <p:ext uri="{BB962C8B-B14F-4D97-AF65-F5344CB8AC3E}">
        <p14:creationId xmlns:p14="http://schemas.microsoft.com/office/powerpoint/2010/main" val="2406902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Когда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приходим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в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Божий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дом, 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И песнь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хвалы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поём.</a:t>
            </a:r>
          </a:p>
          <a:p>
            <a:pPr algn="ctr"/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766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134</Words>
  <Application>Microsoft Macintosh PowerPoint</Application>
  <PresentationFormat>Экран (4:3)</PresentationFormat>
  <Paragraphs>47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Myriad Pro</vt:lpstr>
      <vt:lpstr>Calibri</vt:lpstr>
      <vt:lpstr>Myriad Pro Light</vt:lpstr>
      <vt:lpstr>Arial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HTML</dc:creator>
  <cp:lastModifiedBy>Пользователь Microsoft Office</cp:lastModifiedBy>
  <cp:revision>17</cp:revision>
  <dcterms:created xsi:type="dcterms:W3CDTF">2012-07-25T11:14:36Z</dcterms:created>
  <dcterms:modified xsi:type="dcterms:W3CDTF">2018-05-18T16:13:02Z</dcterms:modified>
</cp:coreProperties>
</file>