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430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субботний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7861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124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Ты, Боже, силой свыше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детей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устрой, </a:t>
            </a:r>
          </a:p>
        </p:txBody>
      </p:sp>
    </p:spTree>
    <p:extLst>
      <p:ext uri="{BB962C8B-B14F-4D97-AF65-F5344CB8AC3E}">
        <p14:creationId xmlns:p14="http://schemas.microsoft.com/office/powerpoint/2010/main" val="30070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Подними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мыслях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выше,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пойдём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Тобой.</a:t>
            </a:r>
          </a:p>
        </p:txBody>
      </p:sp>
    </p:spTree>
    <p:extLst>
      <p:ext uri="{BB962C8B-B14F-4D97-AF65-F5344CB8AC3E}">
        <p14:creationId xmlns:p14="http://schemas.microsoft.com/office/powerpoint/2010/main" val="31263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отрадный, в день прекрасный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поют, </a:t>
            </a:r>
          </a:p>
        </p:txBody>
      </p:sp>
    </p:spTree>
    <p:extLst>
      <p:ext uri="{BB962C8B-B14F-4D97-AF65-F5344CB8AC3E}">
        <p14:creationId xmlns:p14="http://schemas.microsoft.com/office/powerpoint/2010/main" val="38041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наш дух,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 наш ясный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Поклоненье воздают.</a:t>
            </a:r>
          </a:p>
        </p:txBody>
      </p:sp>
    </p:spTree>
    <p:extLst>
      <p:ext uri="{BB962C8B-B14F-4D97-AF65-F5344CB8AC3E}">
        <p14:creationId xmlns:p14="http://schemas.microsoft.com/office/powerpoint/2010/main" val="23446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субботний Ты, Создатель,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собрал Своих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детей, 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Освяти нас благодатью,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излей.</a:t>
            </a:r>
          </a:p>
        </p:txBody>
      </p:sp>
    </p:spTree>
    <p:extLst>
      <p:ext uri="{BB962C8B-B14F-4D97-AF65-F5344CB8AC3E}">
        <p14:creationId xmlns:p14="http://schemas.microsoft.com/office/powerpoint/2010/main" val="29499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отрадный, в день прекрасный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поют, </a:t>
            </a:r>
          </a:p>
        </p:txBody>
      </p:sp>
    </p:spTree>
    <p:extLst>
      <p:ext uri="{BB962C8B-B14F-4D97-AF65-F5344CB8AC3E}">
        <p14:creationId xmlns:p14="http://schemas.microsoft.com/office/powerpoint/2010/main" val="29604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наш дух,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 наш ясный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Поклоненье воздают.</a:t>
            </a:r>
          </a:p>
        </p:txBody>
      </p:sp>
    </p:spTree>
    <p:extLst>
      <p:ext uri="{BB962C8B-B14F-4D97-AF65-F5344CB8AC3E}">
        <p14:creationId xmlns:p14="http://schemas.microsoft.com/office/powerpoint/2010/main" val="36041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в беседе сей духовной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истину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понять </a:t>
            </a:r>
          </a:p>
        </p:txBody>
      </p:sp>
    </p:spTree>
    <p:extLst>
      <p:ext uri="{BB962C8B-B14F-4D97-AF65-F5344CB8AC3E}">
        <p14:creationId xmlns:p14="http://schemas.microsoft.com/office/powerpoint/2010/main" val="32648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любви Твоей заветы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 в жизни сохранять.</a:t>
            </a:r>
          </a:p>
        </p:txBody>
      </p:sp>
    </p:spTree>
    <p:extLst>
      <p:ext uri="{BB962C8B-B14F-4D97-AF65-F5344CB8AC3E}">
        <p14:creationId xmlns:p14="http://schemas.microsoft.com/office/powerpoint/2010/main" val="37824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отрадный, в день прекрасный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поют, </a:t>
            </a:r>
          </a:p>
        </p:txBody>
      </p:sp>
    </p:spTree>
    <p:extLst>
      <p:ext uri="{BB962C8B-B14F-4D97-AF65-F5344CB8AC3E}">
        <p14:creationId xmlns:p14="http://schemas.microsoft.com/office/powerpoint/2010/main" val="16534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наш дух,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 наш ясный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Поклоненье воздают.</a:t>
            </a:r>
          </a:p>
        </p:txBody>
      </p:sp>
    </p:spTree>
    <p:extLst>
      <p:ext uri="{BB962C8B-B14F-4D97-AF65-F5344CB8AC3E}">
        <p14:creationId xmlns:p14="http://schemas.microsoft.com/office/powerpoint/2010/main" val="30070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2012-08-07T13:30:46Z</dcterms:modified>
</cp:coreProperties>
</file>