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8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3294F"/>
    <a:srgbClr val="00AC4E"/>
    <a:srgbClr val="00A249"/>
    <a:srgbClr val="009644"/>
    <a:srgbClr val="963108"/>
    <a:srgbClr val="743488"/>
    <a:srgbClr val="6A307C"/>
    <a:srgbClr val="79368E"/>
    <a:srgbClr val="9543AF"/>
    <a:srgbClr val="403C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728"/>
  </p:normalViewPr>
  <p:slideViewPr>
    <p:cSldViewPr snapToGrid="0">
      <p:cViewPr>
        <p:scale>
          <a:sx n="117" d="100"/>
          <a:sy n="117" d="100"/>
        </p:scale>
        <p:origin x="944" y="-2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DE144-3988-4DF6-846E-DBE86B76C2AF}" type="datetimeFigureOut">
              <a:rPr lang="ru-RU" smtClean="0"/>
              <a:t>19.04.18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9907F-B7A3-47DD-8192-175AA94704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9651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DE144-3988-4DF6-846E-DBE86B76C2AF}" type="datetimeFigureOut">
              <a:rPr lang="ru-RU" smtClean="0"/>
              <a:t>19.04.18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9907F-B7A3-47DD-8192-175AA94704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2514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DE144-3988-4DF6-846E-DBE86B76C2AF}" type="datetimeFigureOut">
              <a:rPr lang="ru-RU" smtClean="0"/>
              <a:t>19.04.18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9907F-B7A3-47DD-8192-175AA94704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5393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DE144-3988-4DF6-846E-DBE86B76C2AF}" type="datetimeFigureOut">
              <a:rPr lang="ru-RU" smtClean="0"/>
              <a:t>19.04.18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9907F-B7A3-47DD-8192-175AA94704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9031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DE144-3988-4DF6-846E-DBE86B76C2AF}" type="datetimeFigureOut">
              <a:rPr lang="ru-RU" smtClean="0"/>
              <a:t>19.04.18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9907F-B7A3-47DD-8192-175AA94704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9504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DE144-3988-4DF6-846E-DBE86B76C2AF}" type="datetimeFigureOut">
              <a:rPr lang="ru-RU" smtClean="0"/>
              <a:t>19.04.18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9907F-B7A3-47DD-8192-175AA94704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880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DE144-3988-4DF6-846E-DBE86B76C2AF}" type="datetimeFigureOut">
              <a:rPr lang="ru-RU" smtClean="0"/>
              <a:t>19.04.18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9907F-B7A3-47DD-8192-175AA94704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7054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DE144-3988-4DF6-846E-DBE86B76C2AF}" type="datetimeFigureOut">
              <a:rPr lang="ru-RU" smtClean="0"/>
              <a:t>19.04.18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9907F-B7A3-47DD-8192-175AA94704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3707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DE144-3988-4DF6-846E-DBE86B76C2AF}" type="datetimeFigureOut">
              <a:rPr lang="ru-RU" smtClean="0"/>
              <a:t>19.04.18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9907F-B7A3-47DD-8192-175AA94704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3685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DE144-3988-4DF6-846E-DBE86B76C2AF}" type="datetimeFigureOut">
              <a:rPr lang="ru-RU" smtClean="0"/>
              <a:t>19.04.18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9907F-B7A3-47DD-8192-175AA94704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3498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DE144-3988-4DF6-846E-DBE86B76C2AF}" type="datetimeFigureOut">
              <a:rPr lang="ru-RU" smtClean="0"/>
              <a:t>19.04.18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9907F-B7A3-47DD-8192-175AA94704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7176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ADE144-3988-4DF6-846E-DBE86B76C2AF}" type="datetimeFigureOut">
              <a:rPr lang="ru-RU" smtClean="0"/>
              <a:t>19.04.18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79907F-B7A3-47DD-8192-175AA94704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6201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83568" y="1849242"/>
            <a:ext cx="777686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0" dirty="0">
                <a:solidFill>
                  <a:schemeClr val="bg1"/>
                </a:solidFill>
                <a:latin typeface="Myriad Pro Light" pitchFamily="34" charset="0"/>
              </a:rPr>
              <a:t>О, день покоя, счастья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321316" y="4403787"/>
            <a:ext cx="2501367" cy="703112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93294F"/>
                </a:solidFill>
                <a:latin typeface="Myriad Pro" pitchFamily="34" charset="0"/>
              </a:rPr>
              <a:t>Гимны надежды №122</a:t>
            </a:r>
          </a:p>
        </p:txBody>
      </p:sp>
    </p:spTree>
    <p:extLst>
      <p:ext uri="{BB962C8B-B14F-4D97-AF65-F5344CB8AC3E}">
        <p14:creationId xmlns:p14="http://schemas.microsoft.com/office/powerpoint/2010/main" val="2705999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567559" y="520262"/>
            <a:ext cx="8040414" cy="58332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dirty="0">
                <a:solidFill>
                  <a:schemeClr val="bg1"/>
                </a:solidFill>
                <a:latin typeface="Myriad Pro Light" pitchFamily="34" charset="0"/>
              </a:rPr>
              <a:t>Все в смиренье падём </a:t>
            </a:r>
          </a:p>
          <a:p>
            <a:pPr algn="ctr"/>
            <a:r>
              <a:rPr lang="ru-RU" sz="6000" dirty="0">
                <a:solidFill>
                  <a:schemeClr val="bg1"/>
                </a:solidFill>
                <a:latin typeface="Myriad Pro Light" pitchFamily="34" charset="0"/>
              </a:rPr>
              <a:t>Перед Божьим лицом, </a:t>
            </a:r>
          </a:p>
          <a:p>
            <a:pPr algn="ctr"/>
            <a:r>
              <a:rPr lang="ru-RU" sz="6000" dirty="0">
                <a:solidFill>
                  <a:schemeClr val="bg1"/>
                </a:solidFill>
                <a:latin typeface="Myriad Pro Light" pitchFamily="34" charset="0"/>
              </a:rPr>
              <a:t>В день отрадный, благодатный </a:t>
            </a:r>
          </a:p>
          <a:p>
            <a:pPr algn="ctr"/>
            <a:r>
              <a:rPr lang="ru-RU" sz="6000" dirty="0">
                <a:solidFill>
                  <a:schemeClr val="bg1"/>
                </a:solidFill>
                <a:latin typeface="Myriad Pro Light" pitchFamily="34" charset="0"/>
              </a:rPr>
              <a:t>Сердце </a:t>
            </a:r>
            <a:endParaRPr lang="ru-RU" sz="60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ru-RU" sz="6000" dirty="0" smtClean="0">
                <a:solidFill>
                  <a:schemeClr val="bg1"/>
                </a:solidFill>
                <a:latin typeface="Myriad Pro Light" pitchFamily="34" charset="0"/>
              </a:rPr>
              <a:t>к </a:t>
            </a:r>
            <a:r>
              <a:rPr lang="ru-RU" sz="6000" dirty="0">
                <a:solidFill>
                  <a:schemeClr val="bg1"/>
                </a:solidFill>
                <a:latin typeface="Myriad Pro Light" pitchFamily="34" charset="0"/>
              </a:rPr>
              <a:t>Богу вознесём.</a:t>
            </a:r>
          </a:p>
        </p:txBody>
      </p:sp>
    </p:spTree>
    <p:extLst>
      <p:ext uri="{BB962C8B-B14F-4D97-AF65-F5344CB8AC3E}">
        <p14:creationId xmlns:p14="http://schemas.microsoft.com/office/powerpoint/2010/main" val="4242194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567559" y="520262"/>
            <a:ext cx="8040414" cy="58332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6000" dirty="0">
              <a:solidFill>
                <a:schemeClr val="bg1"/>
              </a:solidFill>
              <a:latin typeface="Myriad Pro Ligh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194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567559" y="520262"/>
            <a:ext cx="8040414" cy="58332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dirty="0">
                <a:solidFill>
                  <a:schemeClr val="bg1"/>
                </a:solidFill>
                <a:latin typeface="Myriad Pro Light" pitchFamily="34" charset="0"/>
              </a:rPr>
              <a:t>О, день покоя, счастья, </a:t>
            </a:r>
          </a:p>
          <a:p>
            <a:pPr algn="ctr"/>
            <a:r>
              <a:rPr lang="ru-RU" sz="6000" dirty="0">
                <a:solidFill>
                  <a:schemeClr val="bg1"/>
                </a:solidFill>
                <a:latin typeface="Myriad Pro Light" pitchFamily="34" charset="0"/>
              </a:rPr>
              <a:t>Свободы от забот,</a:t>
            </a:r>
          </a:p>
          <a:p>
            <a:pPr algn="ctr"/>
            <a:r>
              <a:rPr lang="ru-RU" sz="6000" dirty="0">
                <a:solidFill>
                  <a:schemeClr val="bg1"/>
                </a:solidFill>
                <a:latin typeface="Myriad Pro Light" pitchFamily="34" charset="0"/>
              </a:rPr>
              <a:t>Луч солнца </a:t>
            </a:r>
            <a:endParaRPr lang="ru-RU" sz="60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ru-RU" sz="6000" dirty="0" smtClean="0">
                <a:solidFill>
                  <a:schemeClr val="bg1"/>
                </a:solidFill>
                <a:latin typeface="Myriad Pro Light" pitchFamily="34" charset="0"/>
              </a:rPr>
              <a:t>средь </a:t>
            </a:r>
            <a:r>
              <a:rPr lang="ru-RU" sz="6000" dirty="0">
                <a:solidFill>
                  <a:schemeClr val="bg1"/>
                </a:solidFill>
                <a:latin typeface="Myriad Pro Light" pitchFamily="34" charset="0"/>
              </a:rPr>
              <a:t>ненастья</a:t>
            </a:r>
          </a:p>
          <a:p>
            <a:pPr algn="ctr"/>
            <a:r>
              <a:rPr lang="ru-RU" sz="6000" dirty="0">
                <a:solidFill>
                  <a:schemeClr val="bg1"/>
                </a:solidFill>
                <a:latin typeface="Myriad Pro Light" pitchFamily="34" charset="0"/>
              </a:rPr>
              <a:t>Покой душе даёт.</a:t>
            </a:r>
          </a:p>
        </p:txBody>
      </p:sp>
    </p:spTree>
    <p:extLst>
      <p:ext uri="{BB962C8B-B14F-4D97-AF65-F5344CB8AC3E}">
        <p14:creationId xmlns:p14="http://schemas.microsoft.com/office/powerpoint/2010/main" val="2045073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567559" y="520262"/>
            <a:ext cx="8040414" cy="58332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dirty="0">
                <a:solidFill>
                  <a:schemeClr val="bg1"/>
                </a:solidFill>
                <a:latin typeface="Myriad Pro Light" pitchFamily="34" charset="0"/>
              </a:rPr>
              <a:t>Заботы все оставив,</a:t>
            </a:r>
          </a:p>
          <a:p>
            <a:pPr algn="ctr"/>
            <a:r>
              <a:rPr lang="ru-RU" sz="6000" dirty="0">
                <a:solidFill>
                  <a:schemeClr val="bg1"/>
                </a:solidFill>
                <a:latin typeface="Myriad Pro Light" pitchFamily="34" charset="0"/>
              </a:rPr>
              <a:t>«Свят, свят, свят!» </a:t>
            </a:r>
            <a:r>
              <a:rPr lang="ru-RU" sz="6000" dirty="0" smtClean="0">
                <a:solidFill>
                  <a:schemeClr val="bg1"/>
                </a:solidFill>
                <a:latin typeface="Myriad Pro Light" pitchFamily="34" charset="0"/>
              </a:rPr>
              <a:t>- </a:t>
            </a:r>
            <a:r>
              <a:rPr lang="ru-RU" sz="6000" dirty="0">
                <a:solidFill>
                  <a:schemeClr val="bg1"/>
                </a:solidFill>
                <a:latin typeface="Myriad Pro Light" pitchFamily="34" charset="0"/>
              </a:rPr>
              <a:t>воспоём,</a:t>
            </a:r>
          </a:p>
          <a:p>
            <a:pPr algn="ctr"/>
            <a:r>
              <a:rPr lang="ru-RU" sz="6000" dirty="0">
                <a:solidFill>
                  <a:schemeClr val="bg1"/>
                </a:solidFill>
                <a:latin typeface="Myriad Pro Light" pitchFamily="34" charset="0"/>
              </a:rPr>
              <a:t>Отцу и Сыну славу</a:t>
            </a:r>
          </a:p>
          <a:p>
            <a:pPr algn="ctr"/>
            <a:r>
              <a:rPr lang="ru-RU" sz="6000" dirty="0">
                <a:solidFill>
                  <a:schemeClr val="bg1"/>
                </a:solidFill>
                <a:latin typeface="Myriad Pro Light" pitchFamily="34" charset="0"/>
              </a:rPr>
              <a:t>К престолу вознесём.</a:t>
            </a:r>
          </a:p>
        </p:txBody>
      </p:sp>
    </p:spTree>
    <p:extLst>
      <p:ext uri="{BB962C8B-B14F-4D97-AF65-F5344CB8AC3E}">
        <p14:creationId xmlns:p14="http://schemas.microsoft.com/office/powerpoint/2010/main" val="1390392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567559" y="520262"/>
            <a:ext cx="8040414" cy="58332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dirty="0">
                <a:solidFill>
                  <a:schemeClr val="bg1"/>
                </a:solidFill>
                <a:latin typeface="Myriad Pro Light" pitchFamily="34" charset="0"/>
              </a:rPr>
              <a:t>Все в смиренье падём </a:t>
            </a:r>
          </a:p>
          <a:p>
            <a:pPr algn="ctr"/>
            <a:r>
              <a:rPr lang="ru-RU" sz="6000" dirty="0">
                <a:solidFill>
                  <a:schemeClr val="bg1"/>
                </a:solidFill>
                <a:latin typeface="Myriad Pro Light" pitchFamily="34" charset="0"/>
              </a:rPr>
              <a:t>Перед Божьим лицом, </a:t>
            </a:r>
          </a:p>
          <a:p>
            <a:pPr algn="ctr"/>
            <a:r>
              <a:rPr lang="ru-RU" sz="6000" dirty="0">
                <a:solidFill>
                  <a:schemeClr val="bg1"/>
                </a:solidFill>
                <a:latin typeface="Myriad Pro Light" pitchFamily="34" charset="0"/>
              </a:rPr>
              <a:t>В день отрадный, благодатный </a:t>
            </a:r>
          </a:p>
          <a:p>
            <a:pPr algn="ctr"/>
            <a:r>
              <a:rPr lang="ru-RU" sz="6000" dirty="0">
                <a:solidFill>
                  <a:schemeClr val="bg1"/>
                </a:solidFill>
                <a:latin typeface="Myriad Pro Light" pitchFamily="34" charset="0"/>
              </a:rPr>
              <a:t>Сердце </a:t>
            </a:r>
            <a:endParaRPr lang="ru-RU" sz="60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ru-RU" sz="6000" dirty="0" smtClean="0">
                <a:solidFill>
                  <a:schemeClr val="bg1"/>
                </a:solidFill>
                <a:latin typeface="Myriad Pro Light" pitchFamily="34" charset="0"/>
              </a:rPr>
              <a:t>к Богу вознесём.</a:t>
            </a:r>
            <a:endParaRPr lang="ru-RU" sz="6000" dirty="0">
              <a:solidFill>
                <a:schemeClr val="bg1"/>
              </a:solidFill>
              <a:latin typeface="Myriad Pro Ligh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0548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567559" y="520262"/>
            <a:ext cx="8040414" cy="58332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dirty="0">
                <a:solidFill>
                  <a:schemeClr val="bg1"/>
                </a:solidFill>
                <a:latin typeface="Myriad Pro Light" pitchFamily="34" charset="0"/>
              </a:rPr>
              <a:t>Господь нам посылает </a:t>
            </a:r>
          </a:p>
          <a:p>
            <a:pPr algn="ctr"/>
            <a:r>
              <a:rPr lang="ru-RU" sz="6000" dirty="0">
                <a:solidFill>
                  <a:schemeClr val="bg1"/>
                </a:solidFill>
                <a:latin typeface="Myriad Pro Light" pitchFamily="34" charset="0"/>
              </a:rPr>
              <a:t>Средь суеты земной </a:t>
            </a:r>
          </a:p>
          <a:p>
            <a:pPr algn="ctr"/>
            <a:r>
              <a:rPr lang="ru-RU" sz="6000">
                <a:solidFill>
                  <a:schemeClr val="bg1"/>
                </a:solidFill>
                <a:latin typeface="Myriad Pro Light" pitchFamily="34" charset="0"/>
              </a:rPr>
              <a:t>Покой </a:t>
            </a:r>
            <a:r>
              <a:rPr lang="ru-RU" sz="6000" smtClean="0">
                <a:solidFill>
                  <a:schemeClr val="bg1"/>
                </a:solidFill>
                <a:latin typeface="Myriad Pro Light" pitchFamily="34" charset="0"/>
              </a:rPr>
              <a:t>Свой благодатный </a:t>
            </a:r>
            <a:r>
              <a:rPr lang="ru-RU" sz="6000" dirty="0" smtClean="0">
                <a:solidFill>
                  <a:schemeClr val="bg1"/>
                </a:solidFill>
                <a:latin typeface="Myriad Pro Light" pitchFamily="34" charset="0"/>
              </a:rPr>
              <a:t>- </a:t>
            </a:r>
            <a:endParaRPr lang="ru-RU" sz="6000" dirty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ru-RU" sz="6000" dirty="0">
                <a:solidFill>
                  <a:schemeClr val="bg1"/>
                </a:solidFill>
                <a:latin typeface="Myriad Pro Light" pitchFamily="34" charset="0"/>
              </a:rPr>
              <a:t>Субботний </a:t>
            </a:r>
          </a:p>
          <a:p>
            <a:pPr algn="ctr"/>
            <a:r>
              <a:rPr lang="ru-RU" sz="6000" dirty="0" smtClean="0">
                <a:solidFill>
                  <a:schemeClr val="bg1"/>
                </a:solidFill>
                <a:latin typeface="Myriad Pro Light" pitchFamily="34" charset="0"/>
              </a:rPr>
              <a:t>день </a:t>
            </a:r>
            <a:r>
              <a:rPr lang="ru-RU" sz="6000" dirty="0">
                <a:solidFill>
                  <a:schemeClr val="bg1"/>
                </a:solidFill>
                <a:latin typeface="Myriad Pro Light" pitchFamily="34" charset="0"/>
              </a:rPr>
              <a:t>святой. </a:t>
            </a:r>
          </a:p>
        </p:txBody>
      </p:sp>
    </p:spTree>
    <p:extLst>
      <p:ext uri="{BB962C8B-B14F-4D97-AF65-F5344CB8AC3E}">
        <p14:creationId xmlns:p14="http://schemas.microsoft.com/office/powerpoint/2010/main" val="2294222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567559" y="520262"/>
            <a:ext cx="8040414" cy="58332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dirty="0">
                <a:solidFill>
                  <a:schemeClr val="bg1"/>
                </a:solidFill>
                <a:latin typeface="Myriad Pro Light" pitchFamily="34" charset="0"/>
              </a:rPr>
              <a:t>Источник </a:t>
            </a:r>
            <a:r>
              <a:rPr lang="ru-RU" sz="6000" dirty="0" err="1">
                <a:solidFill>
                  <a:schemeClr val="bg1"/>
                </a:solidFill>
                <a:latin typeface="Myriad Pro Light" pitchFamily="34" charset="0"/>
              </a:rPr>
              <a:t>животечный</a:t>
            </a:r>
            <a:r>
              <a:rPr lang="ru-RU" sz="6000" dirty="0">
                <a:solidFill>
                  <a:schemeClr val="bg1"/>
                </a:solidFill>
                <a:latin typeface="Myriad Pro Light" pitchFamily="34" charset="0"/>
              </a:rPr>
              <a:t> </a:t>
            </a:r>
          </a:p>
          <a:p>
            <a:pPr algn="ctr"/>
            <a:r>
              <a:rPr lang="ru-RU" sz="6000" dirty="0">
                <a:solidFill>
                  <a:schemeClr val="bg1"/>
                </a:solidFill>
                <a:latin typeface="Myriad Pro Light" pitchFamily="34" charset="0"/>
              </a:rPr>
              <a:t>Небесной красоты, </a:t>
            </a:r>
          </a:p>
          <a:p>
            <a:pPr algn="ctr"/>
            <a:r>
              <a:rPr lang="ru-RU" sz="6000" dirty="0">
                <a:solidFill>
                  <a:schemeClr val="bg1"/>
                </a:solidFill>
                <a:latin typeface="Myriad Pro Light" pitchFamily="34" charset="0"/>
              </a:rPr>
              <a:t>Прообраз </a:t>
            </a:r>
            <a:endParaRPr lang="ru-RU" sz="60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ru-RU" sz="6000" dirty="0" smtClean="0">
                <a:solidFill>
                  <a:schemeClr val="bg1"/>
                </a:solidFill>
                <a:latin typeface="Myriad Pro Light" pitchFamily="34" charset="0"/>
              </a:rPr>
              <a:t>жизни </a:t>
            </a:r>
            <a:r>
              <a:rPr lang="ru-RU" sz="6000" dirty="0">
                <a:solidFill>
                  <a:schemeClr val="bg1"/>
                </a:solidFill>
                <a:latin typeface="Myriad Pro Light" pitchFamily="34" charset="0"/>
              </a:rPr>
              <a:t>вечной, </a:t>
            </a:r>
          </a:p>
          <a:p>
            <a:pPr algn="ctr"/>
            <a:r>
              <a:rPr lang="ru-RU" sz="6000" dirty="0">
                <a:solidFill>
                  <a:schemeClr val="bg1"/>
                </a:solidFill>
                <a:latin typeface="Myriad Pro Light" pitchFamily="34" charset="0"/>
              </a:rPr>
              <a:t>Грядущей полноты.</a:t>
            </a:r>
          </a:p>
        </p:txBody>
      </p:sp>
    </p:spTree>
    <p:extLst>
      <p:ext uri="{BB962C8B-B14F-4D97-AF65-F5344CB8AC3E}">
        <p14:creationId xmlns:p14="http://schemas.microsoft.com/office/powerpoint/2010/main" val="1273581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567559" y="520262"/>
            <a:ext cx="8040414" cy="58332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dirty="0">
                <a:solidFill>
                  <a:schemeClr val="bg1"/>
                </a:solidFill>
                <a:latin typeface="Myriad Pro Light" pitchFamily="34" charset="0"/>
              </a:rPr>
              <a:t>Все в смиренье падём </a:t>
            </a:r>
          </a:p>
          <a:p>
            <a:pPr algn="ctr"/>
            <a:r>
              <a:rPr lang="ru-RU" sz="6000" dirty="0">
                <a:solidFill>
                  <a:schemeClr val="bg1"/>
                </a:solidFill>
                <a:latin typeface="Myriad Pro Light" pitchFamily="34" charset="0"/>
              </a:rPr>
              <a:t>Перед Божьим лицом, </a:t>
            </a:r>
          </a:p>
          <a:p>
            <a:pPr algn="ctr"/>
            <a:r>
              <a:rPr lang="ru-RU" sz="6000" dirty="0">
                <a:solidFill>
                  <a:schemeClr val="bg1"/>
                </a:solidFill>
                <a:latin typeface="Myriad Pro Light" pitchFamily="34" charset="0"/>
              </a:rPr>
              <a:t>В день отрадный, благодатный </a:t>
            </a:r>
          </a:p>
          <a:p>
            <a:pPr algn="ctr"/>
            <a:r>
              <a:rPr lang="ru-RU" sz="6000" dirty="0">
                <a:solidFill>
                  <a:schemeClr val="bg1"/>
                </a:solidFill>
                <a:latin typeface="Myriad Pro Light" pitchFamily="34" charset="0"/>
              </a:rPr>
              <a:t>Сердце </a:t>
            </a:r>
            <a:endParaRPr lang="ru-RU" sz="6000" dirty="0" smtClean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ru-RU" sz="6000" dirty="0" smtClean="0">
                <a:solidFill>
                  <a:schemeClr val="bg1"/>
                </a:solidFill>
                <a:latin typeface="Myriad Pro Light" pitchFamily="34" charset="0"/>
              </a:rPr>
              <a:t>к </a:t>
            </a:r>
            <a:r>
              <a:rPr lang="ru-RU" sz="6000" dirty="0">
                <a:solidFill>
                  <a:schemeClr val="bg1"/>
                </a:solidFill>
                <a:latin typeface="Myriad Pro Light" pitchFamily="34" charset="0"/>
              </a:rPr>
              <a:t>Богу вознесём.</a:t>
            </a:r>
          </a:p>
        </p:txBody>
      </p:sp>
    </p:spTree>
    <p:extLst>
      <p:ext uri="{BB962C8B-B14F-4D97-AF65-F5344CB8AC3E}">
        <p14:creationId xmlns:p14="http://schemas.microsoft.com/office/powerpoint/2010/main" val="6414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567559" y="520262"/>
            <a:ext cx="8040414" cy="58332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dirty="0">
                <a:solidFill>
                  <a:schemeClr val="bg1"/>
                </a:solidFill>
                <a:latin typeface="Myriad Pro Light" pitchFamily="34" charset="0"/>
              </a:rPr>
              <a:t>День тихих размышлений </a:t>
            </a:r>
          </a:p>
          <a:p>
            <a:pPr algn="ctr"/>
            <a:r>
              <a:rPr lang="ru-RU" sz="6000" dirty="0">
                <a:solidFill>
                  <a:schemeClr val="bg1"/>
                </a:solidFill>
                <a:latin typeface="Myriad Pro Light" pitchFamily="34" charset="0"/>
              </a:rPr>
              <a:t>О мудрости Творца </a:t>
            </a:r>
          </a:p>
          <a:p>
            <a:pPr algn="ctr"/>
            <a:r>
              <a:rPr lang="ru-RU" sz="6000" dirty="0">
                <a:solidFill>
                  <a:schemeClr val="bg1"/>
                </a:solidFill>
                <a:latin typeface="Myriad Pro Light" pitchFamily="34" charset="0"/>
              </a:rPr>
              <a:t>Несёт отдохновенье</a:t>
            </a:r>
          </a:p>
          <a:p>
            <a:pPr algn="ctr"/>
            <a:r>
              <a:rPr lang="ru-RU" sz="6000" dirty="0">
                <a:solidFill>
                  <a:schemeClr val="bg1"/>
                </a:solidFill>
                <a:latin typeface="Myriad Pro Light" pitchFamily="34" charset="0"/>
              </a:rPr>
              <a:t>И радует сердца</a:t>
            </a:r>
          </a:p>
        </p:txBody>
      </p:sp>
    </p:spTree>
    <p:extLst>
      <p:ext uri="{BB962C8B-B14F-4D97-AF65-F5344CB8AC3E}">
        <p14:creationId xmlns:p14="http://schemas.microsoft.com/office/powerpoint/2010/main" val="6414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567559" y="520262"/>
            <a:ext cx="8040414" cy="58332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dirty="0">
                <a:solidFill>
                  <a:schemeClr val="bg1"/>
                </a:solidFill>
                <a:latin typeface="Myriad Pro Light" pitchFamily="34" charset="0"/>
              </a:rPr>
              <a:t>В сей день мы предвкушаем </a:t>
            </a:r>
          </a:p>
          <a:p>
            <a:pPr algn="ctr"/>
            <a:r>
              <a:rPr lang="ru-RU" sz="6000" dirty="0">
                <a:solidFill>
                  <a:schemeClr val="bg1"/>
                </a:solidFill>
                <a:latin typeface="Myriad Pro Light" pitchFamily="34" charset="0"/>
              </a:rPr>
              <a:t>Грядущий мир </a:t>
            </a:r>
            <a:r>
              <a:rPr lang="ru-RU" sz="6000" dirty="0" smtClean="0">
                <a:solidFill>
                  <a:schemeClr val="bg1"/>
                </a:solidFill>
                <a:latin typeface="Myriad Pro Light" pitchFamily="34" charset="0"/>
              </a:rPr>
              <a:t>святой </a:t>
            </a:r>
            <a:endParaRPr lang="ru-RU" sz="6000" dirty="0">
              <a:solidFill>
                <a:schemeClr val="bg1"/>
              </a:solidFill>
              <a:latin typeface="Myriad Pro Light" pitchFamily="34" charset="0"/>
            </a:endParaRPr>
          </a:p>
          <a:p>
            <a:pPr algn="ctr"/>
            <a:r>
              <a:rPr lang="ru-RU" sz="6000" dirty="0">
                <a:solidFill>
                  <a:schemeClr val="bg1"/>
                </a:solidFill>
                <a:latin typeface="Myriad Pro Light" pitchFamily="34" charset="0"/>
              </a:rPr>
              <a:t>Здесь, на земле, страдаем, </a:t>
            </a:r>
          </a:p>
          <a:p>
            <a:pPr algn="ctr"/>
            <a:r>
              <a:rPr lang="ru-RU" sz="6000" dirty="0">
                <a:solidFill>
                  <a:schemeClr val="bg1"/>
                </a:solidFill>
                <a:latin typeface="Myriad Pro Light" pitchFamily="34" charset="0"/>
              </a:rPr>
              <a:t>Но там нас ждёт </a:t>
            </a:r>
            <a:r>
              <a:rPr lang="ru-RU" sz="6000" dirty="0" smtClean="0">
                <a:solidFill>
                  <a:schemeClr val="bg1"/>
                </a:solidFill>
                <a:latin typeface="Myriad Pro Light" pitchFamily="34" charset="0"/>
              </a:rPr>
              <a:t>покой</a:t>
            </a:r>
            <a:endParaRPr lang="ru-RU" sz="6000" dirty="0">
              <a:solidFill>
                <a:schemeClr val="bg1"/>
              </a:solidFill>
              <a:latin typeface="Myriad Pro Ligh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0884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162</Words>
  <Application>Microsoft Macintosh PowerPoint</Application>
  <PresentationFormat>Экран (4:3)</PresentationFormat>
  <Paragraphs>44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Myriad Pro Light</vt:lpstr>
      <vt:lpstr>Arial</vt:lpstr>
      <vt:lpstr>Calibri</vt:lpstr>
      <vt:lpstr>Myriad Pro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HTML</dc:creator>
  <cp:lastModifiedBy>Пользователь Microsoft Office</cp:lastModifiedBy>
  <cp:revision>18</cp:revision>
  <dcterms:created xsi:type="dcterms:W3CDTF">2012-07-25T11:14:36Z</dcterms:created>
  <dcterms:modified xsi:type="dcterms:W3CDTF">2018-04-19T00:27:17Z</dcterms:modified>
</cp:coreProperties>
</file>