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350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От сна восстав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004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121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сна восстав,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день святой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Тебя, Отец,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благодарим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благоговенье пред Тобой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смиренье сердца предстоим.</a:t>
            </a:r>
          </a:p>
        </p:txBody>
      </p:sp>
    </p:spTree>
    <p:extLst>
      <p:ext uri="{BB962C8B-B14F-4D97-AF65-F5344CB8AC3E}">
        <p14:creationId xmlns:p14="http://schemas.microsoft.com/office/powerpoint/2010/main" val="18067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ночью всех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охранял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 сенью ангелов от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зла,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дом молитвы нас собрал,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заря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взошла.</a:t>
            </a:r>
          </a:p>
        </p:txBody>
      </p:sp>
    </p:spTree>
    <p:extLst>
      <p:ext uri="{BB962C8B-B14F-4D97-AF65-F5344CB8AC3E}">
        <p14:creationId xmlns:p14="http://schemas.microsoft.com/office/powerpoint/2010/main" val="8591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Ты, Отче, нас благослови,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помощь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труде.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сей день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мира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любви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быть с Тобой всегда, везде.</a:t>
            </a:r>
          </a:p>
        </p:txBody>
      </p:sp>
    </p:spTree>
    <p:extLst>
      <p:ext uri="{BB962C8B-B14F-4D97-AF65-F5344CB8AC3E}">
        <p14:creationId xmlns:p14="http://schemas.microsoft.com/office/powerpoint/2010/main" val="12141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Дух Святой на нас излей,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нам всем сердцем и душой, </a:t>
            </a:r>
          </a:p>
        </p:txBody>
      </p:sp>
    </p:spTree>
    <p:extLst>
      <p:ext uri="{BB962C8B-B14F-4D97-AF65-F5344CB8AC3E}">
        <p14:creationId xmlns:p14="http://schemas.microsoft.com/office/powerpoint/2010/main" val="28743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Оставив бремя всех скорбей,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прославить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святой.</a:t>
            </a:r>
          </a:p>
        </p:txBody>
      </p:sp>
    </p:spTree>
    <p:extLst>
      <p:ext uri="{BB962C8B-B14F-4D97-AF65-F5344CB8AC3E}">
        <p14:creationId xmlns:p14="http://schemas.microsoft.com/office/powerpoint/2010/main" val="29728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2012-08-07T12:51:31Z</dcterms:modified>
</cp:coreProperties>
</file>