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028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Всю неделю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81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119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Славим Бога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кровь искупленья,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великую жертву Его,</a:t>
            </a:r>
          </a:p>
        </p:txBody>
      </p:sp>
    </p:spTree>
    <p:extLst>
      <p:ext uri="{BB962C8B-B14F-4D97-AF65-F5344CB8AC3E}">
        <p14:creationId xmlns:p14="http://schemas.microsoft.com/office/powerpoint/2010/main" val="21270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бесценный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дар- 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спасенье,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Славим, славим Творца своего.</a:t>
            </a:r>
          </a:p>
        </p:txBody>
      </p:sp>
    </p:spTree>
    <p:extLst>
      <p:ext uri="{BB962C8B-B14F-4D97-AF65-F5344CB8AC3E}">
        <p14:creationId xmlns:p14="http://schemas.microsoft.com/office/powerpoint/2010/main" val="5063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забот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насущном промчались,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этот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далеки,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Иисуса прославить собрались,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Наши мысли светлы и легки.</a:t>
            </a:r>
          </a:p>
        </p:txBody>
      </p:sp>
    </p:spTree>
    <p:extLst>
      <p:ext uri="{BB962C8B-B14F-4D97-AF65-F5344CB8AC3E}">
        <p14:creationId xmlns:p14="http://schemas.microsoft.com/office/powerpoint/2010/main" val="711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 неделю десница Господня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вела в этой жизни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земной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хранил нас,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мы сегодня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Вновь имеем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мир,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42811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забот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насущном промчались,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этот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далеки,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Иисуса прославить собрались,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Наши мысли светлы и легки.</a:t>
            </a:r>
          </a:p>
        </p:txBody>
      </p:sp>
    </p:spTree>
    <p:extLst>
      <p:ext uri="{BB962C8B-B14F-4D97-AF65-F5344CB8AC3E}">
        <p14:creationId xmlns:p14="http://schemas.microsoft.com/office/powerpoint/2010/main" val="37779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субботний покой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ликованье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Полны пением наши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уста,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склоняемся, Божьи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созданья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подножья Христова креста.</a:t>
            </a:r>
          </a:p>
        </p:txBody>
      </p:sp>
    </p:spTree>
    <p:extLst>
      <p:ext uri="{BB962C8B-B14F-4D97-AF65-F5344CB8AC3E}">
        <p14:creationId xmlns:p14="http://schemas.microsoft.com/office/powerpoint/2010/main" val="14341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забот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насущном промчались,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этот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далеки,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Иисуса прославить собрались,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Наши мысли светлы и легки.</a:t>
            </a:r>
          </a:p>
        </p:txBody>
      </p:sp>
    </p:spTree>
    <p:extLst>
      <p:ext uri="{BB962C8B-B14F-4D97-AF65-F5344CB8AC3E}">
        <p14:creationId xmlns:p14="http://schemas.microsoft.com/office/powerpoint/2010/main" val="21270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2012-08-07T12:39:05Z</dcterms:modified>
</cp:coreProperties>
</file>