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294F"/>
    <a:srgbClr val="00AC4E"/>
    <a:srgbClr val="00A249"/>
    <a:srgbClr val="009644"/>
    <a:srgbClr val="963108"/>
    <a:srgbClr val="743488"/>
    <a:srgbClr val="6A307C"/>
    <a:srgbClr val="79368E"/>
    <a:srgbClr val="9543AF"/>
    <a:srgbClr val="403C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Прекрасный день пришёл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814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3294F"/>
                </a:solidFill>
                <a:latin typeface="Myriad Pro" pitchFamily="34" charset="0"/>
              </a:rPr>
              <a:t>118</a:t>
            </a:r>
            <a:endParaRPr lang="ru-RU" dirty="0" smtClean="0">
              <a:solidFill>
                <a:srgbClr val="93294F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Господь, Тебя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ныне прославляю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За день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субботний, радостный, святой, </a:t>
            </a:r>
          </a:p>
        </p:txBody>
      </p:sp>
    </p:spTree>
    <p:extLst>
      <p:ext uri="{BB962C8B-B14F-4D97-AF65-F5344CB8AC3E}">
        <p14:creationId xmlns:p14="http://schemas.microsoft.com/office/powerpoint/2010/main" val="155381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Любя его,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земное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оставляю,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Стремлюсь войти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небесный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Твой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покой.  </a:t>
            </a:r>
          </a:p>
        </p:txBody>
      </p:sp>
    </p:spTree>
    <p:extLst>
      <p:ext uri="{BB962C8B-B14F-4D97-AF65-F5344CB8AC3E}">
        <p14:creationId xmlns:p14="http://schemas.microsoft.com/office/powerpoint/2010/main" val="164140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Заботы все у ног Твоих слагаю,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Мне хорошо, Спаситель,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быть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Тобой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570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любовью гимн надежды воспеваю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 Боже, я теперь навеки Твой!</a:t>
            </a:r>
          </a:p>
        </p:txBody>
      </p:sp>
    </p:spTree>
    <p:extLst>
      <p:ext uri="{BB962C8B-B14F-4D97-AF65-F5344CB8AC3E}">
        <p14:creationId xmlns:p14="http://schemas.microsoft.com/office/powerpoint/2010/main" val="169118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29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Прекрасный день пришёл,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хвалою,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Окончив труд, 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Пред Богом предстою.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Ему я сердце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радостно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открою,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Ликуя,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гимны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славы воспою.</a:t>
            </a:r>
          </a:p>
        </p:txBody>
      </p:sp>
    </p:spTree>
    <p:extLst>
      <p:ext uri="{BB962C8B-B14F-4D97-AF65-F5344CB8AC3E}">
        <p14:creationId xmlns:p14="http://schemas.microsoft.com/office/powerpoint/2010/main" val="206848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 небесным хором голос мой сольётся,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буду славить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этот день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святой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Того,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чьей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силой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сердце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моё бьётся, Того,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Кто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мир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создал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Своей рукой.</a:t>
            </a:r>
          </a:p>
        </p:txBody>
      </p:sp>
    </p:spTree>
    <p:extLst>
      <p:ext uri="{BB962C8B-B14F-4D97-AF65-F5344CB8AC3E}">
        <p14:creationId xmlns:p14="http://schemas.microsoft.com/office/powerpoint/2010/main" val="28633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Господь, Твоя любовь меня пленила -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Теперь я Твой,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Тебе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хочу служить, </a:t>
            </a:r>
          </a:p>
        </p:txBody>
      </p:sp>
    </p:spTree>
    <p:extLst>
      <p:ext uri="{BB962C8B-B14F-4D97-AF65-F5344CB8AC3E}">
        <p14:creationId xmlns:p14="http://schemas.microsoft.com/office/powerpoint/2010/main" val="349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Хочу, чтоб правдой жизнь моя светила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Везде и всем,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пока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я буду жить.</a:t>
            </a:r>
          </a:p>
        </p:txBody>
      </p:sp>
    </p:spTree>
    <p:extLst>
      <p:ext uri="{BB962C8B-B14F-4D97-AF65-F5344CB8AC3E}">
        <p14:creationId xmlns:p14="http://schemas.microsoft.com/office/powerpoint/2010/main" val="4122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Хочу, Господь, характер свой исправить,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Чтоб всех любить, добро всегда творить, </a:t>
            </a:r>
          </a:p>
        </p:txBody>
      </p:sp>
    </p:spTree>
    <p:extLst>
      <p:ext uri="{BB962C8B-B14F-4D97-AF65-F5344CB8AC3E}">
        <p14:creationId xmlns:p14="http://schemas.microsoft.com/office/powerpoint/2010/main" val="70723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каждый день Тебя хвалить и славить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о Тебе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людям возвестить.</a:t>
            </a:r>
          </a:p>
        </p:txBody>
      </p:sp>
    </p:spTree>
    <p:extLst>
      <p:ext uri="{BB962C8B-B14F-4D97-AF65-F5344CB8AC3E}">
        <p14:creationId xmlns:p14="http://schemas.microsoft.com/office/powerpoint/2010/main" val="80509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183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17</cp:revision>
  <dcterms:created xsi:type="dcterms:W3CDTF">2012-07-25T11:14:36Z</dcterms:created>
  <dcterms:modified xsi:type="dcterms:W3CDTF">2012-08-07T11:48:07Z</dcterms:modified>
</cp:coreProperties>
</file>