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4E"/>
    <a:srgbClr val="00A249"/>
    <a:srgbClr val="009644"/>
    <a:srgbClr val="963108"/>
    <a:srgbClr val="743488"/>
    <a:srgbClr val="6A307C"/>
    <a:srgbClr val="79368E"/>
    <a:srgbClr val="9543AF"/>
    <a:srgbClr val="403C96"/>
    <a:srgbClr val="543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098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миром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благословеньем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5481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114</a:t>
            </a:r>
            <a:endParaRPr lang="ru-RU" dirty="0" smtClean="0">
              <a:solidFill>
                <a:srgbClr val="00964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миром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благословеньем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Нас, Спаситель, распусти.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Вечной правдой неземною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во мраке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свети.</a:t>
            </a:r>
          </a:p>
        </p:txBody>
      </p:sp>
    </p:spTree>
    <p:extLst>
      <p:ext uri="{BB962C8B-B14F-4D97-AF65-F5344CB8AC3E}">
        <p14:creationId xmlns:p14="http://schemas.microsoft.com/office/powerpoint/2010/main" val="313859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любовь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сияет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жизненном пути, </a:t>
            </a:r>
          </a:p>
        </p:txBody>
      </p:sp>
    </p:spTree>
    <p:extLst>
      <p:ext uri="{BB962C8B-B14F-4D97-AF65-F5344CB8AC3E}">
        <p14:creationId xmlns:p14="http://schemas.microsoft.com/office/powerpoint/2010/main" val="148542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Слава, слава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Тебе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Боже,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евангельский Твой свет,</a:t>
            </a:r>
          </a:p>
        </p:txBody>
      </p:sp>
    </p:spTree>
    <p:extLst>
      <p:ext uri="{BB962C8B-B14F-4D97-AF65-F5344CB8AC3E}">
        <p14:creationId xmlns:p14="http://schemas.microsoft.com/office/powerpoint/2010/main" val="7016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нём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источник благодатный,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вопросы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ответ. </a:t>
            </a:r>
          </a:p>
        </p:txBody>
      </p:sp>
    </p:spTree>
    <p:extLst>
      <p:ext uri="{BB962C8B-B14F-4D97-AF65-F5344CB8AC3E}">
        <p14:creationId xmlns:p14="http://schemas.microsoft.com/office/powerpoint/2010/main" val="85509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Быть с Тобою непрестанно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Больше счастья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мире нет.</a:t>
            </a:r>
          </a:p>
        </p:txBody>
      </p:sp>
    </p:spTree>
    <p:extLst>
      <p:ext uri="{BB962C8B-B14F-4D97-AF65-F5344CB8AC3E}">
        <p14:creationId xmlns:p14="http://schemas.microsoft.com/office/powerpoint/2010/main" val="8416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2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70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16</cp:revision>
  <dcterms:created xsi:type="dcterms:W3CDTF">2012-07-25T11:14:36Z</dcterms:created>
  <dcterms:modified xsi:type="dcterms:W3CDTF">2012-08-07T10:59:39Z</dcterms:modified>
</cp:coreProperties>
</file>