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00A249"/>
    <a:srgbClr val="009644"/>
    <a:srgbClr val="963108"/>
    <a:srgbClr val="743488"/>
    <a:srgbClr val="6A307C"/>
    <a:srgbClr val="79368E"/>
    <a:srgbClr val="9543AF"/>
    <a:srgbClr val="403C96"/>
    <a:srgbClr val="543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Пребудь в нас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благодатью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113</a:t>
            </a:r>
            <a:endParaRPr lang="ru-RU" dirty="0" smtClean="0">
              <a:solidFill>
                <a:srgbClr val="00964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Пребудь в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Христос,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Храни в Своих объятьях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вражьих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злых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угроз.</a:t>
            </a:r>
          </a:p>
        </p:txBody>
      </p:sp>
    </p:spTree>
    <p:extLst>
      <p:ext uri="{BB962C8B-B14F-4D97-AF65-F5344CB8AC3E}">
        <p14:creationId xmlns:p14="http://schemas.microsoft.com/office/powerpoint/2010/main" val="42805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Твоим благословеньем,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пребудь, </a:t>
            </a:r>
          </a:p>
        </p:txBody>
      </p:sp>
    </p:spTree>
    <p:extLst>
      <p:ext uri="{BB962C8B-B14F-4D97-AF65-F5344CB8AC3E}">
        <p14:creationId xmlns:p14="http://schemas.microsoft.com/office/powerpoint/2010/main" val="14912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нам даруй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терпеньем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Пройти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тернистый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путь.</a:t>
            </a:r>
          </a:p>
        </p:txBody>
      </p:sp>
    </p:spTree>
    <p:extLst>
      <p:ext uri="{BB962C8B-B14F-4D97-AF65-F5344CB8AC3E}">
        <p14:creationId xmlns:p14="http://schemas.microsoft.com/office/powerpoint/2010/main" val="32637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 верностью Твоею,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пребудь средь нас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9610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силою Своею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помощь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скорбный час.</a:t>
            </a:r>
          </a:p>
        </p:txBody>
      </p:sp>
    </p:spTree>
    <p:extLst>
      <p:ext uri="{BB962C8B-B14F-4D97-AF65-F5344CB8AC3E}">
        <p14:creationId xmlns:p14="http://schemas.microsoft.com/office/powerpoint/2010/main" val="21374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4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67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15</cp:revision>
  <dcterms:created xsi:type="dcterms:W3CDTF">2012-07-25T11:14:36Z</dcterms:created>
  <dcterms:modified xsi:type="dcterms:W3CDTF">2012-08-07T10:03:50Z</dcterms:modified>
</cp:coreProperties>
</file>