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4E"/>
    <a:srgbClr val="00A249"/>
    <a:srgbClr val="009644"/>
    <a:srgbClr val="963108"/>
    <a:srgbClr val="743488"/>
    <a:srgbClr val="6A307C"/>
    <a:srgbClr val="79368E"/>
    <a:srgbClr val="9543AF"/>
    <a:srgbClr val="403C96"/>
    <a:srgbClr val="543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410361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Чудные минуты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7670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110</a:t>
            </a:r>
            <a:endParaRPr lang="ru-RU" dirty="0" smtClean="0">
              <a:solidFill>
                <a:srgbClr val="00964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хранил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дни былые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трудах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 помогал,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 в минуты роковые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Избавленье посылал.</a:t>
            </a:r>
          </a:p>
        </p:txBody>
      </p:sp>
    </p:spTree>
    <p:extLst>
      <p:ext uri="{BB962C8B-B14F-4D97-AF65-F5344CB8AC3E}">
        <p14:creationId xmlns:p14="http://schemas.microsoft.com/office/powerpoint/2010/main" val="13554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петь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благодареньем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святую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благодать,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Честь, и славу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хваленье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вместе воспевать.</a:t>
            </a:r>
          </a:p>
        </p:txBody>
      </p:sp>
    </p:spTree>
    <p:extLst>
      <p:ext uri="{BB962C8B-B14F-4D97-AF65-F5344CB8AC3E}">
        <p14:creationId xmlns:p14="http://schemas.microsoft.com/office/powerpoint/2010/main" val="23432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оставит нас Спаситель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мире этом суетном</a:t>
            </a:r>
          </a:p>
        </p:txBody>
      </p:sp>
    </p:spTree>
    <p:extLst>
      <p:ext uri="{BB962C8B-B14F-4D97-AF65-F5344CB8AC3E}">
        <p14:creationId xmlns:p14="http://schemas.microsoft.com/office/powerpoint/2010/main" val="23432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небесную обитель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Приведёт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торжеством.</a:t>
            </a:r>
          </a:p>
        </p:txBody>
      </p:sp>
    </p:spTree>
    <p:extLst>
      <p:ext uri="{BB962C8B-B14F-4D97-AF65-F5344CB8AC3E}">
        <p14:creationId xmlns:p14="http://schemas.microsoft.com/office/powerpoint/2010/main" val="41380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петь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благодареньем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святую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благодать,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Честь, и славу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хваленье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вместе воспевать.</a:t>
            </a:r>
          </a:p>
        </p:txBody>
      </p:sp>
    </p:spTree>
    <p:extLst>
      <p:ext uri="{BB962C8B-B14F-4D97-AF65-F5344CB8AC3E}">
        <p14:creationId xmlns:p14="http://schemas.microsoft.com/office/powerpoint/2010/main" val="283822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2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Чудные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минуты ныне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Спаситель подарил,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в сей жизненной пустыне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Хлебом жизни наделил.</a:t>
            </a:r>
          </a:p>
        </p:txBody>
      </p:sp>
    </p:spTree>
    <p:extLst>
      <p:ext uri="{BB962C8B-B14F-4D97-AF65-F5344CB8AC3E}">
        <p14:creationId xmlns:p14="http://schemas.microsoft.com/office/powerpoint/2010/main" val="21658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петь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благодареньем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святую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благодать,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Честь, и славу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хваленье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вместе воспевать.</a:t>
            </a:r>
          </a:p>
        </p:txBody>
      </p:sp>
    </p:spTree>
    <p:extLst>
      <p:ext uri="{BB962C8B-B14F-4D97-AF65-F5344CB8AC3E}">
        <p14:creationId xmlns:p14="http://schemas.microsoft.com/office/powerpoint/2010/main" val="19957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нам дал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для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дней грядущих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Свыше сил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труд святой </a:t>
            </a:r>
          </a:p>
        </p:txBody>
      </p:sp>
    </p:spTree>
    <p:extLst>
      <p:ext uri="{BB962C8B-B14F-4D97-AF65-F5344CB8AC3E}">
        <p14:creationId xmlns:p14="http://schemas.microsoft.com/office/powerpoint/2010/main" val="328580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Просветить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тьме живущих,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Привести их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дом родной.</a:t>
            </a:r>
          </a:p>
        </p:txBody>
      </p:sp>
    </p:spTree>
    <p:extLst>
      <p:ext uri="{BB962C8B-B14F-4D97-AF65-F5344CB8AC3E}">
        <p14:creationId xmlns:p14="http://schemas.microsoft.com/office/powerpoint/2010/main" val="117580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петь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благодареньем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святую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благодать,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Честь, и славу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хваленье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вместе воспевать.</a:t>
            </a:r>
          </a:p>
        </p:txBody>
      </p:sp>
    </p:spTree>
    <p:extLst>
      <p:ext uri="{BB962C8B-B14F-4D97-AF65-F5344CB8AC3E}">
        <p14:creationId xmlns:p14="http://schemas.microsoft.com/office/powerpoint/2010/main" val="10735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160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15</cp:revision>
  <dcterms:created xsi:type="dcterms:W3CDTF">2012-07-25T11:14:36Z</dcterms:created>
  <dcterms:modified xsi:type="dcterms:W3CDTF">2012-08-06T17:03:05Z</dcterms:modified>
</cp:coreProperties>
</file>