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Творец мой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Господь!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109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Творец мой и Господь!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Вся сила от Тебя.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льёшь обильно благодать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Святую на меня.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сотворён Тобой,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жизнь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подарил,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Открылся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Спаситель мой,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любви благословил.</a:t>
            </a:r>
          </a:p>
        </p:txBody>
      </p:sp>
    </p:spTree>
    <p:extLst>
      <p:ext uri="{BB962C8B-B14F-4D97-AF65-F5344CB8AC3E}">
        <p14:creationId xmlns:p14="http://schemas.microsoft.com/office/powerpoint/2010/main" val="8268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Пусть Дух Твой Всеблагой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Меня животворит,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 основании святом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Навеки утвердит.</a:t>
            </a:r>
          </a:p>
        </p:txBody>
      </p:sp>
    </p:spTree>
    <p:extLst>
      <p:ext uri="{BB962C8B-B14F-4D97-AF65-F5344CB8AC3E}">
        <p14:creationId xmlns:p14="http://schemas.microsoft.com/office/powerpoint/2010/main" val="42711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2012-08-06T16:54:15Z</dcterms:modified>
</cp:coreProperties>
</file>