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00A249"/>
    <a:srgbClr val="009644"/>
    <a:srgbClr val="963108"/>
    <a:srgbClr val="743488"/>
    <a:srgbClr val="6A307C"/>
    <a:srgbClr val="79368E"/>
    <a:srgbClr val="9543AF"/>
    <a:srgbClr val="403C96"/>
    <a:srgbClr val="543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Отче наш,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Твои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мы дети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104</a:t>
            </a:r>
            <a:endParaRPr lang="ru-RU" dirty="0" smtClean="0">
              <a:solidFill>
                <a:srgbClr val="00964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даруй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силу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свыше,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послушными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быть.</a:t>
            </a:r>
          </a:p>
        </p:txBody>
      </p:sp>
    </p:spTree>
    <p:extLst>
      <p:ext uri="{BB962C8B-B14F-4D97-AF65-F5344CB8AC3E}">
        <p14:creationId xmlns:p14="http://schemas.microsoft.com/office/powerpoint/2010/main" val="17148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Отче наш,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дети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собрались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опять.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живя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сем мире грешном,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Тебя лишь прославлять.</a:t>
            </a:r>
          </a:p>
        </p:txBody>
      </p:sp>
    </p:spTree>
    <p:extLst>
      <p:ext uri="{BB962C8B-B14F-4D97-AF65-F5344CB8AC3E}">
        <p14:creationId xmlns:p14="http://schemas.microsoft.com/office/powerpoint/2010/main" val="30469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Твоё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Святое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услышать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принять, </a:t>
            </a:r>
          </a:p>
        </p:txBody>
      </p:sp>
    </p:spTree>
    <p:extLst>
      <p:ext uri="{BB962C8B-B14F-4D97-AF65-F5344CB8AC3E}">
        <p14:creationId xmlns:p14="http://schemas.microsoft.com/office/powerpoint/2010/main" val="3498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дождь благословений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детей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излей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Своих,</a:t>
            </a:r>
          </a:p>
        </p:txBody>
      </p:sp>
    </p:spTree>
    <p:extLst>
      <p:ext uri="{BB962C8B-B14F-4D97-AF65-F5344CB8AC3E}">
        <p14:creationId xmlns:p14="http://schemas.microsoft.com/office/powerpoint/2010/main" val="14140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сердечные молитвы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услышь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высот Твоих. </a:t>
            </a:r>
          </a:p>
        </p:txBody>
      </p:sp>
    </p:spTree>
    <p:extLst>
      <p:ext uri="{BB962C8B-B14F-4D97-AF65-F5344CB8AC3E}">
        <p14:creationId xmlns:p14="http://schemas.microsoft.com/office/powerpoint/2010/main" val="30621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Святой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пошли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обильно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введи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удел святых.</a:t>
            </a:r>
          </a:p>
        </p:txBody>
      </p:sp>
    </p:spTree>
    <p:extLst>
      <p:ext uri="{BB962C8B-B14F-4D97-AF65-F5344CB8AC3E}">
        <p14:creationId xmlns:p14="http://schemas.microsoft.com/office/powerpoint/2010/main" val="3718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Помоги 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искушенье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Устоять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победить,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закон священной воли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каждым днём сильней любить. </a:t>
            </a:r>
          </a:p>
        </p:txBody>
      </p:sp>
    </p:spTree>
    <p:extLst>
      <p:ext uri="{BB962C8B-B14F-4D97-AF65-F5344CB8AC3E}">
        <p14:creationId xmlns:p14="http://schemas.microsoft.com/office/powerpoint/2010/main" val="23252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101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15</cp:revision>
  <dcterms:created xsi:type="dcterms:W3CDTF">2012-07-25T11:14:36Z</dcterms:created>
  <dcterms:modified xsi:type="dcterms:W3CDTF">2012-08-06T16:10:59Z</dcterms:modified>
</cp:coreProperties>
</file>