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 snapToGrid="0">
      <p:cViewPr>
        <p:scale>
          <a:sx n="50" d="100"/>
          <a:sy n="50" d="100"/>
        </p:scale>
        <p:origin x="-110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Свято, чтимо это место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102</a:t>
            </a:r>
            <a:endParaRPr lang="ru-RU" dirty="0" smtClean="0">
              <a:solidFill>
                <a:srgbClr val="00964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оный день, грядущий, грозный,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прими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меня,</a:t>
            </a:r>
          </a:p>
        </p:txBody>
      </p:sp>
    </p:spTree>
    <p:extLst>
      <p:ext uri="{BB962C8B-B14F-4D97-AF65-F5344CB8AC3E}">
        <p14:creationId xmlns:p14="http://schemas.microsoft.com/office/powerpoint/2010/main" val="11651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вечною хвалою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прославить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Тебя!</a:t>
            </a:r>
          </a:p>
        </p:txBody>
      </p:sp>
    </p:spTree>
    <p:extLst>
      <p:ext uri="{BB962C8B-B14F-4D97-AF65-F5344CB8AC3E}">
        <p14:creationId xmlns:p14="http://schemas.microsoft.com/office/powerpoint/2010/main" val="42718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земное оставляя,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стремлюсь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лишь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небесам.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Сердцу мир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обретаю,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Приходя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Господний храм.</a:t>
            </a:r>
          </a:p>
        </p:txBody>
      </p:sp>
    </p:spTree>
    <p:extLst>
      <p:ext uri="{BB962C8B-B14F-4D97-AF65-F5344CB8AC3E}">
        <p14:creationId xmlns:p14="http://schemas.microsoft.com/office/powerpoint/2010/main" val="38396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Свято, чтимо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это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место,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собрались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опять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нам искренно всем вместе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Слово истины принять.</a:t>
            </a:r>
          </a:p>
        </p:txBody>
      </p:sp>
    </p:spTree>
    <p:extLst>
      <p:ext uri="{BB962C8B-B14F-4D97-AF65-F5344CB8AC3E}">
        <p14:creationId xmlns:p14="http://schemas.microsoft.com/office/powerpoint/2010/main" val="411732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земное оставляя,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стремлюсь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лишь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небесам.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Сердцу мир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обретаю,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Приходя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Господний храм.</a:t>
            </a:r>
          </a:p>
        </p:txBody>
      </p:sp>
    </p:spTree>
    <p:extLst>
      <p:ext uri="{BB962C8B-B14F-4D97-AF65-F5344CB8AC3E}">
        <p14:creationId xmlns:p14="http://schemas.microsoft.com/office/powerpoint/2010/main" val="27869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молитвы, песнопенья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Возношу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престолу я, </a:t>
            </a:r>
          </a:p>
        </p:txBody>
      </p:sp>
    </p:spTree>
    <p:extLst>
      <p:ext uri="{BB962C8B-B14F-4D97-AF65-F5344CB8AC3E}">
        <p14:creationId xmlns:p14="http://schemas.microsoft.com/office/powerpoint/2010/main" val="4180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Исчезают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сомненья,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Вера ввысь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влечёт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меня.</a:t>
            </a:r>
          </a:p>
        </p:txBody>
      </p:sp>
    </p:spTree>
    <p:extLst>
      <p:ext uri="{BB962C8B-B14F-4D97-AF65-F5344CB8AC3E}">
        <p14:creationId xmlns:p14="http://schemas.microsoft.com/office/powerpoint/2010/main" val="23801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земное оставляя,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стремлюсь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лишь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небесам.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Сердцу мир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обретаю,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Приходя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Господний храм.</a:t>
            </a:r>
          </a:p>
        </p:txBody>
      </p:sp>
    </p:spTree>
    <p:extLst>
      <p:ext uri="{BB962C8B-B14F-4D97-AF65-F5344CB8AC3E}">
        <p14:creationId xmlns:p14="http://schemas.microsoft.com/office/powerpoint/2010/main" val="11651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129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15</cp:revision>
  <dcterms:created xsi:type="dcterms:W3CDTF">2012-07-25T11:14:36Z</dcterms:created>
  <dcterms:modified xsi:type="dcterms:W3CDTF">2012-08-06T15:54:01Z</dcterms:modified>
</cp:coreProperties>
</file>